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  <a:srgbClr val="CC66FF"/>
    <a:srgbClr val="CC99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3" Type="http://schemas.openxmlformats.org/officeDocument/2006/relationships/slide" Target="slide5.xml"/><Relationship Id="rId7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10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audio" Target="file:///E:\&#1080;&#1075;&#1088;&#1072;\10%20&#1089;&#1083;&#1072;&#1081;&#1076;%203.mp3" TargetMode="External"/><Relationship Id="rId7" Type="http://schemas.openxmlformats.org/officeDocument/2006/relationships/image" Target="../media/image1.jpeg"/><Relationship Id="rId12" Type="http://schemas.openxmlformats.org/officeDocument/2006/relationships/image" Target="../media/image11.jpeg"/><Relationship Id="rId17" Type="http://schemas.openxmlformats.org/officeDocument/2006/relationships/image" Target="../media/image16.png"/><Relationship Id="rId2" Type="http://schemas.openxmlformats.org/officeDocument/2006/relationships/audio" Target="file:///E:\&#1080;&#1075;&#1088;&#1072;\10%20&#1089;&#1083;&#1072;&#1081;&#1076;%202.mp3" TargetMode="External"/><Relationship Id="rId16" Type="http://schemas.openxmlformats.org/officeDocument/2006/relationships/image" Target="../media/image15.png"/><Relationship Id="rId1" Type="http://schemas.openxmlformats.org/officeDocument/2006/relationships/audio" Target="file:///E:\&#1080;&#1075;&#1088;&#1072;\10%20&#1089;&#1083;&#1072;&#1081;&#1076;%201.mp3" TargetMode="Externa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10.png"/><Relationship Id="rId5" Type="http://schemas.openxmlformats.org/officeDocument/2006/relationships/audio" Target="file:///E:\&#1080;&#1075;&#1088;&#1072;\10%20&#1089;&#1083;&#1072;&#1081;&#1076;%205.mp3" TargetMode="External"/><Relationship Id="rId15" Type="http://schemas.openxmlformats.org/officeDocument/2006/relationships/image" Target="../media/image14.png"/><Relationship Id="rId10" Type="http://schemas.openxmlformats.org/officeDocument/2006/relationships/image" Target="../media/image9.jpeg"/><Relationship Id="rId4" Type="http://schemas.openxmlformats.org/officeDocument/2006/relationships/audio" Target="file:///E:\&#1080;&#1075;&#1088;&#1072;\10%20&#1089;&#1083;&#1072;&#1081;&#1076;%204.mp3" TargetMode="External"/><Relationship Id="rId9" Type="http://schemas.openxmlformats.org/officeDocument/2006/relationships/image" Target="../media/image8.jpeg"/><Relationship Id="rId1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image" Target="../media/image17.png"/><Relationship Id="rId7" Type="http://schemas.openxmlformats.org/officeDocument/2006/relationships/slide" Target="slide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slide" Target="slide9.xml"/><Relationship Id="rId4" Type="http://schemas.openxmlformats.org/officeDocument/2006/relationships/image" Target="../media/image21.jpeg"/><Relationship Id="rId9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13" Type="http://schemas.openxmlformats.org/officeDocument/2006/relationships/image" Target="../media/image30.jpeg"/><Relationship Id="rId18" Type="http://schemas.openxmlformats.org/officeDocument/2006/relationships/image" Target="../media/image35.jpeg"/><Relationship Id="rId3" Type="http://schemas.openxmlformats.org/officeDocument/2006/relationships/audio" Target="../media/audio2.wav"/><Relationship Id="rId21" Type="http://schemas.openxmlformats.org/officeDocument/2006/relationships/image" Target="../media/image38.jpeg"/><Relationship Id="rId7" Type="http://schemas.openxmlformats.org/officeDocument/2006/relationships/image" Target="../media/image24.jpeg"/><Relationship Id="rId12" Type="http://schemas.openxmlformats.org/officeDocument/2006/relationships/image" Target="../media/image29.jpeg"/><Relationship Id="rId17" Type="http://schemas.openxmlformats.org/officeDocument/2006/relationships/image" Target="../media/image34.jpeg"/><Relationship Id="rId2" Type="http://schemas.openxmlformats.org/officeDocument/2006/relationships/audio" Target="../media/audio1.wav"/><Relationship Id="rId16" Type="http://schemas.openxmlformats.org/officeDocument/2006/relationships/image" Target="../media/image33.jpeg"/><Relationship Id="rId20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11" Type="http://schemas.openxmlformats.org/officeDocument/2006/relationships/image" Target="../media/image28.jpeg"/><Relationship Id="rId5" Type="http://schemas.openxmlformats.org/officeDocument/2006/relationships/image" Target="../media/image17.png"/><Relationship Id="rId15" Type="http://schemas.openxmlformats.org/officeDocument/2006/relationships/image" Target="../media/image32.jpeg"/><Relationship Id="rId10" Type="http://schemas.openxmlformats.org/officeDocument/2006/relationships/image" Target="../media/image27.jpeg"/><Relationship Id="rId19" Type="http://schemas.openxmlformats.org/officeDocument/2006/relationships/image" Target="../media/image36.jpeg"/><Relationship Id="rId4" Type="http://schemas.openxmlformats.org/officeDocument/2006/relationships/image" Target="../media/image1.jpeg"/><Relationship Id="rId9" Type="http://schemas.openxmlformats.org/officeDocument/2006/relationships/image" Target="../media/image26.jpeg"/><Relationship Id="rId14" Type="http://schemas.openxmlformats.org/officeDocument/2006/relationships/image" Target="../media/image31.jpeg"/><Relationship Id="rId22" Type="http://schemas.openxmlformats.org/officeDocument/2006/relationships/image" Target="../media/image3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13" Type="http://schemas.openxmlformats.org/officeDocument/2006/relationships/image" Target="../media/image39.jpeg"/><Relationship Id="rId18" Type="http://schemas.openxmlformats.org/officeDocument/2006/relationships/image" Target="../media/image43.jpeg"/><Relationship Id="rId3" Type="http://schemas.openxmlformats.org/officeDocument/2006/relationships/audio" Target="../media/audio2.wav"/><Relationship Id="rId21" Type="http://schemas.openxmlformats.org/officeDocument/2006/relationships/image" Target="../media/image46.jpeg"/><Relationship Id="rId7" Type="http://schemas.openxmlformats.org/officeDocument/2006/relationships/image" Target="../media/image26.jpeg"/><Relationship Id="rId12" Type="http://schemas.openxmlformats.org/officeDocument/2006/relationships/image" Target="../media/image38.jpeg"/><Relationship Id="rId17" Type="http://schemas.openxmlformats.org/officeDocument/2006/relationships/image" Target="../media/image42.jpeg"/><Relationship Id="rId2" Type="http://schemas.openxmlformats.org/officeDocument/2006/relationships/audio" Target="../media/audio1.wav"/><Relationship Id="rId16" Type="http://schemas.openxmlformats.org/officeDocument/2006/relationships/image" Target="../media/image41.jpeg"/><Relationship Id="rId20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11" Type="http://schemas.openxmlformats.org/officeDocument/2006/relationships/image" Target="../media/image37.jpeg"/><Relationship Id="rId24" Type="http://schemas.openxmlformats.org/officeDocument/2006/relationships/image" Target="../media/image49.jpeg"/><Relationship Id="rId5" Type="http://schemas.openxmlformats.org/officeDocument/2006/relationships/image" Target="../media/image17.png"/><Relationship Id="rId15" Type="http://schemas.openxmlformats.org/officeDocument/2006/relationships/image" Target="../media/image40.jpeg"/><Relationship Id="rId23" Type="http://schemas.openxmlformats.org/officeDocument/2006/relationships/image" Target="../media/image48.jpeg"/><Relationship Id="rId10" Type="http://schemas.openxmlformats.org/officeDocument/2006/relationships/image" Target="../media/image36.jpeg"/><Relationship Id="rId19" Type="http://schemas.openxmlformats.org/officeDocument/2006/relationships/image" Target="../media/image44.png"/><Relationship Id="rId4" Type="http://schemas.openxmlformats.org/officeDocument/2006/relationships/image" Target="../media/image1.jpeg"/><Relationship Id="rId9" Type="http://schemas.openxmlformats.org/officeDocument/2006/relationships/image" Target="../media/image35.jpeg"/><Relationship Id="rId14" Type="http://schemas.openxmlformats.org/officeDocument/2006/relationships/slide" Target="slide5.xml"/><Relationship Id="rId22" Type="http://schemas.openxmlformats.org/officeDocument/2006/relationships/image" Target="../media/image4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13" Type="http://schemas.openxmlformats.org/officeDocument/2006/relationships/slide" Target="slide5.xml"/><Relationship Id="rId18" Type="http://schemas.openxmlformats.org/officeDocument/2006/relationships/image" Target="../media/image52.jpeg"/><Relationship Id="rId3" Type="http://schemas.openxmlformats.org/officeDocument/2006/relationships/audio" Target="../media/audio2.wav"/><Relationship Id="rId7" Type="http://schemas.openxmlformats.org/officeDocument/2006/relationships/image" Target="../media/image24.jpeg"/><Relationship Id="rId12" Type="http://schemas.openxmlformats.org/officeDocument/2006/relationships/image" Target="../media/image39.jpeg"/><Relationship Id="rId17" Type="http://schemas.openxmlformats.org/officeDocument/2006/relationships/image" Target="../media/image51.jpeg"/><Relationship Id="rId2" Type="http://schemas.openxmlformats.org/officeDocument/2006/relationships/audio" Target="../media/audio1.wav"/><Relationship Id="rId16" Type="http://schemas.openxmlformats.org/officeDocument/2006/relationships/image" Target="../media/image46.jpeg"/><Relationship Id="rId20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38.jpeg"/><Relationship Id="rId5" Type="http://schemas.openxmlformats.org/officeDocument/2006/relationships/image" Target="../media/image50.jpeg"/><Relationship Id="rId15" Type="http://schemas.openxmlformats.org/officeDocument/2006/relationships/image" Target="../media/image44.png"/><Relationship Id="rId10" Type="http://schemas.openxmlformats.org/officeDocument/2006/relationships/image" Target="../media/image37.jpeg"/><Relationship Id="rId19" Type="http://schemas.openxmlformats.org/officeDocument/2006/relationships/image" Target="../media/image53.jpeg"/><Relationship Id="rId4" Type="http://schemas.openxmlformats.org/officeDocument/2006/relationships/image" Target="../media/image1.jpeg"/><Relationship Id="rId9" Type="http://schemas.openxmlformats.org/officeDocument/2006/relationships/image" Target="../media/image35.jpeg"/><Relationship Id="rId14" Type="http://schemas.openxmlformats.org/officeDocument/2006/relationships/image" Target="../media/image4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13" Type="http://schemas.openxmlformats.org/officeDocument/2006/relationships/image" Target="../media/image42.jpeg"/><Relationship Id="rId18" Type="http://schemas.openxmlformats.org/officeDocument/2006/relationships/image" Target="../media/image55.jpeg"/><Relationship Id="rId3" Type="http://schemas.openxmlformats.org/officeDocument/2006/relationships/audio" Target="../media/audio2.wav"/><Relationship Id="rId7" Type="http://schemas.openxmlformats.org/officeDocument/2006/relationships/image" Target="../media/image28.jpeg"/><Relationship Id="rId12" Type="http://schemas.openxmlformats.org/officeDocument/2006/relationships/slide" Target="slide5.xml"/><Relationship Id="rId17" Type="http://schemas.openxmlformats.org/officeDocument/2006/relationships/image" Target="../media/image53.jpeg"/><Relationship Id="rId2" Type="http://schemas.openxmlformats.org/officeDocument/2006/relationships/audio" Target="../media/audio1.wav"/><Relationship Id="rId16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11" Type="http://schemas.openxmlformats.org/officeDocument/2006/relationships/image" Target="../media/image39.jpeg"/><Relationship Id="rId5" Type="http://schemas.openxmlformats.org/officeDocument/2006/relationships/image" Target="../media/image17.png"/><Relationship Id="rId15" Type="http://schemas.openxmlformats.org/officeDocument/2006/relationships/image" Target="../media/image46.jpeg"/><Relationship Id="rId10" Type="http://schemas.openxmlformats.org/officeDocument/2006/relationships/image" Target="../media/image38.jpeg"/><Relationship Id="rId4" Type="http://schemas.openxmlformats.org/officeDocument/2006/relationships/image" Target="../media/image1.jpeg"/><Relationship Id="rId9" Type="http://schemas.openxmlformats.org/officeDocument/2006/relationships/image" Target="../media/image37.jpeg"/><Relationship Id="rId14" Type="http://schemas.openxmlformats.org/officeDocument/2006/relationships/image" Target="../media/image4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13" Type="http://schemas.openxmlformats.org/officeDocument/2006/relationships/image" Target="../media/image64.jpeg"/><Relationship Id="rId18" Type="http://schemas.openxmlformats.org/officeDocument/2006/relationships/image" Target="../media/image69.jpeg"/><Relationship Id="rId3" Type="http://schemas.openxmlformats.org/officeDocument/2006/relationships/audio" Target="../media/audio1.wav"/><Relationship Id="rId21" Type="http://schemas.openxmlformats.org/officeDocument/2006/relationships/image" Target="../media/image72.jpeg"/><Relationship Id="rId7" Type="http://schemas.openxmlformats.org/officeDocument/2006/relationships/image" Target="../media/image58.jpeg"/><Relationship Id="rId12" Type="http://schemas.openxmlformats.org/officeDocument/2006/relationships/image" Target="../media/image63.jpeg"/><Relationship Id="rId17" Type="http://schemas.openxmlformats.org/officeDocument/2006/relationships/image" Target="../media/image68.jpeg"/><Relationship Id="rId25" Type="http://schemas.openxmlformats.org/officeDocument/2006/relationships/image" Target="../media/image76.jpeg"/><Relationship Id="rId2" Type="http://schemas.openxmlformats.org/officeDocument/2006/relationships/audio" Target="../media/audio2.wav"/><Relationship Id="rId16" Type="http://schemas.openxmlformats.org/officeDocument/2006/relationships/image" Target="../media/image67.jpeg"/><Relationship Id="rId20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11" Type="http://schemas.openxmlformats.org/officeDocument/2006/relationships/image" Target="../media/image62.jpeg"/><Relationship Id="rId24" Type="http://schemas.openxmlformats.org/officeDocument/2006/relationships/image" Target="../media/image75.jpeg"/><Relationship Id="rId5" Type="http://schemas.openxmlformats.org/officeDocument/2006/relationships/image" Target="../media/image17.png"/><Relationship Id="rId15" Type="http://schemas.openxmlformats.org/officeDocument/2006/relationships/image" Target="../media/image66.jpeg"/><Relationship Id="rId23" Type="http://schemas.openxmlformats.org/officeDocument/2006/relationships/image" Target="../media/image74.jpeg"/><Relationship Id="rId10" Type="http://schemas.openxmlformats.org/officeDocument/2006/relationships/image" Target="../media/image61.jpeg"/><Relationship Id="rId19" Type="http://schemas.openxmlformats.org/officeDocument/2006/relationships/image" Target="../media/image70.jpeg"/><Relationship Id="rId4" Type="http://schemas.openxmlformats.org/officeDocument/2006/relationships/image" Target="../media/image1.jpeg"/><Relationship Id="rId9" Type="http://schemas.openxmlformats.org/officeDocument/2006/relationships/image" Target="../media/image60.jpeg"/><Relationship Id="rId14" Type="http://schemas.openxmlformats.org/officeDocument/2006/relationships/image" Target="../media/image65.jpeg"/><Relationship Id="rId22" Type="http://schemas.openxmlformats.org/officeDocument/2006/relationships/image" Target="../media/image7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13" Type="http://schemas.openxmlformats.org/officeDocument/2006/relationships/image" Target="../media/image75.jpeg"/><Relationship Id="rId18" Type="http://schemas.openxmlformats.org/officeDocument/2006/relationships/image" Target="../media/image80.jpeg"/><Relationship Id="rId3" Type="http://schemas.openxmlformats.org/officeDocument/2006/relationships/audio" Target="../media/audio2.wav"/><Relationship Id="rId21" Type="http://schemas.openxmlformats.org/officeDocument/2006/relationships/image" Target="../media/image83.jpeg"/><Relationship Id="rId7" Type="http://schemas.openxmlformats.org/officeDocument/2006/relationships/image" Target="../media/image59.jpeg"/><Relationship Id="rId12" Type="http://schemas.openxmlformats.org/officeDocument/2006/relationships/image" Target="../media/image74.jpeg"/><Relationship Id="rId17" Type="http://schemas.openxmlformats.org/officeDocument/2006/relationships/image" Target="../media/image79.jpeg"/><Relationship Id="rId2" Type="http://schemas.openxmlformats.org/officeDocument/2006/relationships/audio" Target="../media/audio1.wav"/><Relationship Id="rId16" Type="http://schemas.openxmlformats.org/officeDocument/2006/relationships/image" Target="../media/image78.jpeg"/><Relationship Id="rId20" Type="http://schemas.openxmlformats.org/officeDocument/2006/relationships/image" Target="../media/image8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11" Type="http://schemas.openxmlformats.org/officeDocument/2006/relationships/image" Target="../media/image73.jpeg"/><Relationship Id="rId5" Type="http://schemas.openxmlformats.org/officeDocument/2006/relationships/image" Target="../media/image17.png"/><Relationship Id="rId15" Type="http://schemas.openxmlformats.org/officeDocument/2006/relationships/image" Target="../media/image77.jpeg"/><Relationship Id="rId23" Type="http://schemas.openxmlformats.org/officeDocument/2006/relationships/slide" Target="slide2.xml"/><Relationship Id="rId10" Type="http://schemas.openxmlformats.org/officeDocument/2006/relationships/image" Target="../media/image63.jpeg"/><Relationship Id="rId19" Type="http://schemas.openxmlformats.org/officeDocument/2006/relationships/image" Target="../media/image81.jpeg"/><Relationship Id="rId4" Type="http://schemas.openxmlformats.org/officeDocument/2006/relationships/image" Target="../media/image1.jpeg"/><Relationship Id="rId9" Type="http://schemas.openxmlformats.org/officeDocument/2006/relationships/image" Target="../media/image61.jpeg"/><Relationship Id="rId14" Type="http://schemas.openxmlformats.org/officeDocument/2006/relationships/image" Target="../media/image76.jpeg"/><Relationship Id="rId22" Type="http://schemas.openxmlformats.org/officeDocument/2006/relationships/image" Target="../media/image8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jpeg"/><Relationship Id="rId13" Type="http://schemas.openxmlformats.org/officeDocument/2006/relationships/image" Target="../media/image92.jpeg"/><Relationship Id="rId3" Type="http://schemas.openxmlformats.org/officeDocument/2006/relationships/audio" Target="../media/audio2.wav"/><Relationship Id="rId7" Type="http://schemas.openxmlformats.org/officeDocument/2006/relationships/image" Target="../media/image86.jpeg"/><Relationship Id="rId12" Type="http://schemas.openxmlformats.org/officeDocument/2006/relationships/image" Target="../media/image9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5.jpeg"/><Relationship Id="rId11" Type="http://schemas.openxmlformats.org/officeDocument/2006/relationships/image" Target="../media/image90.jpeg"/><Relationship Id="rId5" Type="http://schemas.openxmlformats.org/officeDocument/2006/relationships/image" Target="../media/image17.png"/><Relationship Id="rId10" Type="http://schemas.openxmlformats.org/officeDocument/2006/relationships/image" Target="../media/image89.jpeg"/><Relationship Id="rId4" Type="http://schemas.openxmlformats.org/officeDocument/2006/relationships/image" Target="../media/image1.jpeg"/><Relationship Id="rId9" Type="http://schemas.openxmlformats.org/officeDocument/2006/relationships/image" Target="../media/image88.jpeg"/><Relationship Id="rId14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t="-4000" r="-4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16632"/>
            <a:ext cx="8640960" cy="965969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Comic Sans MS" pitchFamily="66" charset="0"/>
              </a:rPr>
              <a:t>Путешествие в страну Здоровья</a:t>
            </a:r>
            <a:endParaRPr lang="ru-RU" sz="40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1028" name="AutoShape 4" descr="https://xn-----6kckiwadblcgjxwwirci4z.xn--p1ai/image/cache/catalog/vse-kartinki/fei/fei-039-800x80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https://xn-----6kckiwadblcgjxwwirci4z.xn--p1ai/image/cache/catalog/vse-kartinki/fei/fei-039-800x80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4" name="Picture 10" descr="https://i.pinimg.com/originals/9c/23/fc/9c23fc9b554eee49c14ae99ef3f2fbe4.png"/>
          <p:cNvPicPr>
            <a:picLocks noChangeAspect="1" noChangeArrowheads="1"/>
          </p:cNvPicPr>
          <p:nvPr/>
        </p:nvPicPr>
        <p:blipFill>
          <a:blip r:embed="rId3" cstate="print"/>
          <a:srcRect r="48321"/>
          <a:stretch>
            <a:fillRect/>
          </a:stretch>
        </p:blipFill>
        <p:spPr bwMode="auto">
          <a:xfrm>
            <a:off x="395536" y="1052736"/>
            <a:ext cx="3554216" cy="5158118"/>
          </a:xfrm>
          <a:prstGeom prst="rect">
            <a:avLst/>
          </a:prstGeom>
          <a:noFill/>
        </p:spPr>
      </p:pic>
      <p:sp>
        <p:nvSpPr>
          <p:cNvPr id="16" name="Овальная выноска 15"/>
          <p:cNvSpPr/>
          <p:nvPr/>
        </p:nvSpPr>
        <p:spPr>
          <a:xfrm>
            <a:off x="3923928" y="1196752"/>
            <a:ext cx="4104456" cy="2520280"/>
          </a:xfrm>
          <a:prstGeom prst="wedgeEllipseCallout">
            <a:avLst/>
          </a:prstGeom>
          <a:solidFill>
            <a:srgbClr val="FF99FF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Comic Sans MS" pitchFamily="66" charset="0"/>
                <a:cs typeface="Times New Roman" pitchFamily="18" charset="0"/>
              </a:rPr>
              <a:t>Привет,</a:t>
            </a:r>
          </a:p>
          <a:p>
            <a:pPr algn="ctr"/>
            <a:r>
              <a:rPr lang="ru-RU" sz="1600" dirty="0" smtClean="0">
                <a:latin typeface="Comic Sans MS" pitchFamily="66" charset="0"/>
                <a:cs typeface="Times New Roman" pitchFamily="18" charset="0"/>
              </a:rPr>
              <a:t>я Фея Здоровья !</a:t>
            </a:r>
          </a:p>
          <a:p>
            <a:pPr algn="ctr"/>
            <a:r>
              <a:rPr lang="ru-RU" sz="1600" dirty="0" smtClean="0">
                <a:latin typeface="Comic Sans MS" pitchFamily="66" charset="0"/>
                <a:cs typeface="Times New Roman" pitchFamily="18" charset="0"/>
              </a:rPr>
              <a:t>Сегодня мы отправимся в небольшое путешествие, где нас будут ждать необычные задания.</a:t>
            </a:r>
          </a:p>
          <a:p>
            <a:pPr algn="ctr"/>
            <a:r>
              <a:rPr lang="ru-RU" sz="1600" dirty="0" smtClean="0">
                <a:latin typeface="Comic Sans MS" pitchFamily="66" charset="0"/>
                <a:cs typeface="Times New Roman" pitchFamily="18" charset="0"/>
              </a:rPr>
              <a:t>Ты готов?</a:t>
            </a:r>
          </a:p>
          <a:p>
            <a:pPr algn="ctr"/>
            <a:r>
              <a:rPr lang="ru-RU" sz="1600" dirty="0" smtClean="0">
                <a:latin typeface="Comic Sans MS" pitchFamily="66" charset="0"/>
                <a:cs typeface="Times New Roman" pitchFamily="18" charset="0"/>
              </a:rPr>
              <a:t>Тогда смелее нажимай на стрелку!</a:t>
            </a:r>
          </a:p>
          <a:p>
            <a:pPr algn="ctr"/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251520" y="188640"/>
            <a:ext cx="8640960" cy="648072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право 18">
            <a:hlinkClick r:id="" action="ppaction://hlinkshowjump?jump=nextslide"/>
          </p:cNvPr>
          <p:cNvSpPr/>
          <p:nvPr/>
        </p:nvSpPr>
        <p:spPr>
          <a:xfrm>
            <a:off x="5292080" y="4581128"/>
            <a:ext cx="3456384" cy="1944216"/>
          </a:xfrm>
          <a:prstGeom prst="rightArrow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Comic Sans MS" pitchFamily="66" charset="0"/>
                <a:cs typeface="Times New Roman" pitchFamily="18" charset="0"/>
              </a:rPr>
              <a:t>Начать игру</a:t>
            </a:r>
            <a:endParaRPr lang="ru-RU" sz="2800" b="1" dirty="0">
              <a:solidFill>
                <a:srgbClr val="C00000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3528" y="6093296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Comic Sans MS" pitchFamily="66" charset="0"/>
              </a:rPr>
              <a:t>Составитель: воспитатель </a:t>
            </a:r>
            <a:r>
              <a:rPr lang="ru-RU" sz="1400" dirty="0" err="1" smtClean="0">
                <a:latin typeface="Comic Sans MS" pitchFamily="66" charset="0"/>
              </a:rPr>
              <a:t>Илгунова</a:t>
            </a:r>
            <a:r>
              <a:rPr lang="ru-RU" sz="1400" dirty="0" smtClean="0">
                <a:latin typeface="Comic Sans MS" pitchFamily="66" charset="0"/>
              </a:rPr>
              <a:t> Ю.Г.</a:t>
            </a:r>
            <a:endParaRPr lang="ru-RU" sz="1400" dirty="0"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uiExpand="1" build="allAtOnce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t="-4000" r="-4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https://3.bp.blogspot.com/-slkpRYpsVT8/WlWzvcT0nhI/AAAAAAAAAbs/UqOOYfLG5_cYtEyThpCBzOqUPJ08EJ0WwCLcBGAs/s1600/10553_900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980728"/>
            <a:ext cx="2862649" cy="2592288"/>
          </a:xfrm>
          <a:prstGeom prst="rect">
            <a:avLst/>
          </a:prstGeom>
          <a:ln w="38100" cap="sq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338" name="Picture 2" descr="https://avatars.mds.yandex.net/get-pdb/1695402/0c53efd7-2e31-4d58-943c-f4d5461f4822/s1200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5" cstate="print"/>
          <a:srcRect t="23404" r="53723" b="21277"/>
          <a:stretch>
            <a:fillRect/>
          </a:stretch>
        </p:blipFill>
        <p:spPr bwMode="auto">
          <a:xfrm>
            <a:off x="755576" y="1628800"/>
            <a:ext cx="2088232" cy="1872208"/>
          </a:xfrm>
          <a:prstGeom prst="rect">
            <a:avLst/>
          </a:prstGeom>
          <a:ln w="38100" cap="sq">
            <a:solidFill>
              <a:schemeClr val="accent4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251520" y="188640"/>
            <a:ext cx="8640960" cy="648072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1187624" y="836712"/>
            <a:ext cx="1944216" cy="936104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Личная гигиена</a:t>
            </a:r>
            <a:endParaRPr lang="ru-RU" b="1" dirty="0">
              <a:solidFill>
                <a:srgbClr val="002060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2" name="Овал 11"/>
          <p:cNvSpPr/>
          <p:nvPr/>
        </p:nvSpPr>
        <p:spPr>
          <a:xfrm rot="565849">
            <a:off x="6795794" y="845656"/>
            <a:ext cx="1944216" cy="93610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Режим дня</a:t>
            </a:r>
            <a:endParaRPr lang="ru-RU" b="1" dirty="0">
              <a:solidFill>
                <a:srgbClr val="002060"/>
              </a:solidFill>
              <a:latin typeface="Comic Sans MS" pitchFamily="66" charset="0"/>
              <a:cs typeface="Times New Roman" pitchFamily="18" charset="0"/>
            </a:endParaRPr>
          </a:p>
        </p:txBody>
      </p:sp>
      <p:pic>
        <p:nvPicPr>
          <p:cNvPr id="14342" name="Picture 6" descr="https://dop.pskovedu.ru/file/download/dop/488E0FB5A912C0802BF9B71ACDB402C9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560" y="4293096"/>
            <a:ext cx="2784310" cy="2088232"/>
          </a:xfrm>
          <a:prstGeom prst="rect">
            <a:avLst/>
          </a:prstGeom>
          <a:ln w="38100" cap="sq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Овал 13"/>
          <p:cNvSpPr/>
          <p:nvPr/>
        </p:nvSpPr>
        <p:spPr>
          <a:xfrm rot="348339">
            <a:off x="1819692" y="3686420"/>
            <a:ext cx="2304256" cy="1224136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В здоровом теле –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Здоровый дух!</a:t>
            </a:r>
            <a:endParaRPr lang="ru-RU" b="1" dirty="0">
              <a:solidFill>
                <a:srgbClr val="002060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4344" name="AutoShape 8" descr="https://telegra.ph/file/c8f0c41c0d55adca6125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46" name="Picture 10" descr="https://avatars.mds.yandex.net/get-pdb/1750162/1561db6a-b8ef-4740-a858-02a4c27fc28c/s1200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52120" y="4246877"/>
            <a:ext cx="2664296" cy="223677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8" name="Овал 17"/>
          <p:cNvSpPr/>
          <p:nvPr/>
        </p:nvSpPr>
        <p:spPr>
          <a:xfrm rot="980728">
            <a:off x="6664556" y="3637872"/>
            <a:ext cx="2255314" cy="943786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Правильное питание</a:t>
            </a:r>
            <a:endParaRPr lang="ru-RU" b="1" dirty="0">
              <a:solidFill>
                <a:srgbClr val="002060"/>
              </a:solidFill>
              <a:latin typeface="Comic Sans MS" pitchFamily="66" charset="0"/>
              <a:cs typeface="Times New Roman" pitchFamily="18" charset="0"/>
            </a:endParaRPr>
          </a:p>
        </p:txBody>
      </p:sp>
      <p:grpSp>
        <p:nvGrpSpPr>
          <p:cNvPr id="5" name="Группа 4"/>
          <p:cNvGrpSpPr>
            <a:grpSpLocks/>
          </p:cNvGrpSpPr>
          <p:nvPr/>
        </p:nvGrpSpPr>
        <p:grpSpPr bwMode="auto">
          <a:xfrm>
            <a:off x="755576" y="2348880"/>
            <a:ext cx="7688821" cy="1368152"/>
            <a:chOff x="841400" y="-1878173"/>
            <a:chExt cx="8795387" cy="2639237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841400" y="-1739266"/>
              <a:ext cx="8715404" cy="2500330"/>
            </a:xfrm>
            <a:prstGeom prst="round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600" b="1" dirty="0" smtClean="0">
                  <a:latin typeface="Comic Sans MS" pitchFamily="66" charset="0"/>
                  <a:ea typeface="Arial Unicode MS" pitchFamily="34" charset="-128"/>
                  <a:cs typeface="Arial Unicode MS" pitchFamily="34" charset="-128"/>
                </a:rPr>
                <a:t>Выбери игру и кликни </a:t>
              </a:r>
              <a:r>
                <a:rPr lang="ru-RU" sz="2600" b="1" dirty="0">
                  <a:latin typeface="Comic Sans MS" pitchFamily="66" charset="0"/>
                  <a:ea typeface="Arial Unicode MS" pitchFamily="34" charset="-128"/>
                  <a:cs typeface="Arial Unicode MS" pitchFamily="34" charset="-128"/>
                </a:rPr>
                <a:t>по </a:t>
              </a:r>
              <a:r>
                <a:rPr lang="ru-RU" sz="2600" b="1" dirty="0" smtClean="0">
                  <a:latin typeface="Comic Sans MS" pitchFamily="66" charset="0"/>
                  <a:ea typeface="Arial Unicode MS" pitchFamily="34" charset="-128"/>
                  <a:cs typeface="Arial Unicode MS" pitchFamily="34" charset="-128"/>
                </a:rPr>
                <a:t>значку  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600" b="1" dirty="0" smtClean="0">
                  <a:latin typeface="Comic Sans MS" pitchFamily="66" charset="0"/>
                  <a:ea typeface="Arial Unicode MS" pitchFamily="34" charset="-128"/>
                  <a:cs typeface="Arial Unicode MS" pitchFamily="34" charset="-128"/>
                </a:rPr>
                <a:t>левой </a:t>
              </a:r>
              <a:r>
                <a:rPr lang="ru-RU" sz="2600" b="1" dirty="0">
                  <a:latin typeface="Comic Sans MS" pitchFamily="66" charset="0"/>
                  <a:ea typeface="Arial Unicode MS" pitchFamily="34" charset="-128"/>
                  <a:cs typeface="Arial Unicode MS" pitchFamily="34" charset="-128"/>
                </a:rPr>
                <a:t>кнопкой мыши.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600" b="1" dirty="0">
                  <a:latin typeface="Comic Sans MS" pitchFamily="66" charset="0"/>
                  <a:ea typeface="Arial Unicode MS" pitchFamily="34" charset="-128"/>
                  <a:cs typeface="Arial Unicode MS" pitchFamily="34" charset="-128"/>
                </a:rPr>
                <a:t> </a:t>
              </a:r>
            </a:p>
          </p:txBody>
        </p:sp>
        <p:sp>
          <p:nvSpPr>
            <p:cNvPr id="7" name="Умножение 6"/>
            <p:cNvSpPr/>
            <p:nvPr/>
          </p:nvSpPr>
          <p:spPr>
            <a:xfrm>
              <a:off x="8996159" y="-1878173"/>
              <a:ext cx="640628" cy="972353"/>
            </a:xfrm>
            <a:prstGeom prst="mathMultiply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sp>
        <p:nvSpPr>
          <p:cNvPr id="19" name="Заголовок 1"/>
          <p:cNvSpPr txBox="1">
            <a:spLocks/>
          </p:cNvSpPr>
          <p:nvPr/>
        </p:nvSpPr>
        <p:spPr>
          <a:xfrm>
            <a:off x="323528" y="0"/>
            <a:ext cx="8640960" cy="96596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Карта путешествия страны здоровья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ic Sans MS" pitchFamily="66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print">
            <a:lum/>
          </a:blip>
          <a:srcRect/>
          <a:stretch>
            <a:fillRect l="-4000" t="-4000" r="-4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soap-clipart-4965909-Vector-images-of-soap-isolated-Stock-Vector-soap-cartoon-bar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165" t="2285" r="4605"/>
          <a:stretch>
            <a:fillRect/>
          </a:stretch>
        </p:blipFill>
        <p:spPr>
          <a:xfrm>
            <a:off x="899592" y="1412776"/>
            <a:ext cx="2020436" cy="1800200"/>
          </a:xfrm>
          <a:prstGeom prst="rect">
            <a:avLst/>
          </a:prstGeom>
        </p:spPr>
      </p:pic>
      <p:pic>
        <p:nvPicPr>
          <p:cNvPr id="9" name="Рисунок 8" descr="1014196735.jpg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230"/>
          <a:stretch>
            <a:fillRect/>
          </a:stretch>
        </p:blipFill>
        <p:spPr>
          <a:xfrm>
            <a:off x="683568" y="4437112"/>
            <a:ext cx="2016000" cy="1806203"/>
          </a:xfrm>
          <a:prstGeom prst="rect">
            <a:avLst/>
          </a:prstGeom>
        </p:spPr>
      </p:pic>
      <p:pic>
        <p:nvPicPr>
          <p:cNvPr id="11" name="Рисунок 10" descr="158580025.jpg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-2216"/>
          <a:stretch>
            <a:fillRect/>
          </a:stretch>
        </p:blipFill>
        <p:spPr>
          <a:xfrm>
            <a:off x="6228184" y="4509120"/>
            <a:ext cx="2016000" cy="1656182"/>
          </a:xfrm>
          <a:prstGeom prst="rect">
            <a:avLst/>
          </a:prstGeom>
        </p:spPr>
      </p:pic>
      <p:pic>
        <p:nvPicPr>
          <p:cNvPr id="10" name="Рисунок 9" descr="HCC-03B.png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0704"/>
          <a:stretch>
            <a:fillRect/>
          </a:stretch>
        </p:blipFill>
        <p:spPr>
          <a:xfrm>
            <a:off x="6444208" y="1700808"/>
            <a:ext cx="2016000" cy="1800200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395536" y="1268760"/>
            <a:ext cx="3024336" cy="2160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Если руки в грязных точках</a:t>
            </a:r>
            <a:br>
              <a:rPr lang="ru-RU" dirty="0" smtClean="0"/>
            </a:br>
            <a:r>
              <a:rPr lang="ru-RU" dirty="0" smtClean="0"/>
              <a:t>И вода их с рук не смыла,</a:t>
            </a:r>
            <a:br>
              <a:rPr lang="ru-RU" dirty="0" smtClean="0"/>
            </a:br>
            <a:r>
              <a:rPr lang="ru-RU" dirty="0" smtClean="0"/>
              <a:t>То тебе поможет точно</a:t>
            </a:r>
            <a:br>
              <a:rPr lang="ru-RU" dirty="0" smtClean="0"/>
            </a:br>
            <a:r>
              <a:rPr lang="ru-RU" dirty="0" smtClean="0"/>
              <a:t>Смыть грязь с рук конечно...</a:t>
            </a:r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5868144" y="4365104"/>
            <a:ext cx="3024336" cy="2160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 утрам и вечерам </a:t>
            </a:r>
          </a:p>
          <a:p>
            <a:pPr algn="ctr"/>
            <a:r>
              <a:rPr lang="ru-RU" dirty="0" smtClean="0"/>
              <a:t>Чистит- чистит зубы нам, </a:t>
            </a:r>
          </a:p>
          <a:p>
            <a:pPr algn="ctr"/>
            <a:r>
              <a:rPr lang="ru-RU" dirty="0" smtClean="0"/>
              <a:t>А днем отдыхает,</a:t>
            </a:r>
          </a:p>
          <a:p>
            <a:pPr algn="ctr"/>
            <a:r>
              <a:rPr lang="ru-RU" dirty="0" smtClean="0"/>
              <a:t>В стаканчике скучает.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5796136" y="1484784"/>
            <a:ext cx="3024336" cy="2160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Как ты выглядишь красиво!</a:t>
            </a:r>
            <a:br>
              <a:rPr lang="ru-RU" dirty="0" smtClean="0"/>
            </a:br>
            <a:r>
              <a:rPr lang="ru-RU" dirty="0" smtClean="0"/>
              <a:t>Симпатично, очень мило,</a:t>
            </a:r>
            <a:br>
              <a:rPr lang="ru-RU" dirty="0" smtClean="0"/>
            </a:br>
            <a:r>
              <a:rPr lang="ru-RU" dirty="0" smtClean="0"/>
              <a:t>Аккуратная причёска –</a:t>
            </a:r>
            <a:br>
              <a:rPr lang="ru-RU" dirty="0" smtClean="0"/>
            </a:br>
            <a:r>
              <a:rPr lang="ru-RU" dirty="0" smtClean="0"/>
              <a:t>Помогла тебе…</a:t>
            </a:r>
            <a:endParaRPr lang="ru-RU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323528" y="4293096"/>
            <a:ext cx="3024336" cy="2160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Вместе с мылом и водой,</a:t>
            </a:r>
            <a:br>
              <a:rPr lang="ru-RU" dirty="0" smtClean="0"/>
            </a:br>
            <a:r>
              <a:rPr lang="ru-RU" dirty="0" smtClean="0"/>
              <a:t>Я слежу за чистотой,</a:t>
            </a:r>
            <a:br>
              <a:rPr lang="ru-RU" dirty="0" smtClean="0"/>
            </a:br>
            <a:r>
              <a:rPr lang="ru-RU" dirty="0" smtClean="0"/>
              <a:t>Пены для меня не жалко,</a:t>
            </a:r>
            <a:br>
              <a:rPr lang="ru-RU" dirty="0" smtClean="0"/>
            </a:br>
            <a:r>
              <a:rPr lang="ru-RU" dirty="0" smtClean="0"/>
              <a:t>Разотру вас,</a:t>
            </a:r>
            <a:br>
              <a:rPr lang="ru-RU" dirty="0" smtClean="0"/>
            </a:br>
            <a:r>
              <a:rPr lang="ru-RU" dirty="0" smtClean="0"/>
              <a:t>Я - ...</a:t>
            </a:r>
            <a:endParaRPr lang="ru-RU" dirty="0"/>
          </a:p>
        </p:txBody>
      </p:sp>
      <p:pic>
        <p:nvPicPr>
          <p:cNvPr id="26" name="Рисунок 25" descr="ratik.jpg"/>
          <p:cNvPicPr>
            <a:picLocks noChangeAspect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992" r="13117"/>
          <a:stretch>
            <a:fillRect/>
          </a:stretch>
        </p:blipFill>
        <p:spPr>
          <a:xfrm>
            <a:off x="3707904" y="2564904"/>
            <a:ext cx="1944216" cy="1921396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3059832" y="2276872"/>
            <a:ext cx="3312368" cy="2160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 махровое, и гладкое бывает.</a:t>
            </a:r>
            <a:br>
              <a:rPr lang="ru-RU" dirty="0" smtClean="0"/>
            </a:br>
            <a:r>
              <a:rPr lang="ru-RU" dirty="0" smtClean="0"/>
              <a:t>Кто помылся, тот о нем не забывает:</a:t>
            </a:r>
            <a:br>
              <a:rPr lang="ru-RU" dirty="0" smtClean="0"/>
            </a:br>
            <a:r>
              <a:rPr lang="ru-RU" dirty="0" smtClean="0"/>
              <a:t>Взрослого, младенца</a:t>
            </a:r>
            <a:br>
              <a:rPr lang="ru-RU" dirty="0" smtClean="0"/>
            </a:br>
            <a:r>
              <a:rPr lang="ru-RU" dirty="0" smtClean="0"/>
              <a:t>Вытрет...</a:t>
            </a:r>
            <a:endParaRPr lang="ru-RU" dirty="0"/>
          </a:p>
        </p:txBody>
      </p:sp>
      <p:pic>
        <p:nvPicPr>
          <p:cNvPr id="28" name="10 слайд 1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3" cstate="print"/>
          <a:stretch>
            <a:fillRect/>
          </a:stretch>
        </p:blipFill>
        <p:spPr>
          <a:xfrm>
            <a:off x="-304800" y="980728"/>
            <a:ext cx="304800" cy="304800"/>
          </a:xfrm>
          <a:prstGeom prst="rect">
            <a:avLst/>
          </a:prstGeom>
        </p:spPr>
      </p:pic>
      <p:pic>
        <p:nvPicPr>
          <p:cNvPr id="29" name="10 слайд 2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14" cstate="print"/>
          <a:stretch>
            <a:fillRect/>
          </a:stretch>
        </p:blipFill>
        <p:spPr>
          <a:xfrm>
            <a:off x="9144000" y="980728"/>
            <a:ext cx="304800" cy="304800"/>
          </a:xfrm>
          <a:prstGeom prst="rect">
            <a:avLst/>
          </a:prstGeom>
        </p:spPr>
      </p:pic>
      <p:pic>
        <p:nvPicPr>
          <p:cNvPr id="30" name="10 слайд 3.mp3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15" cstate="print"/>
          <a:stretch>
            <a:fillRect/>
          </a:stretch>
        </p:blipFill>
        <p:spPr>
          <a:xfrm>
            <a:off x="-304800" y="3284984"/>
            <a:ext cx="304800" cy="304800"/>
          </a:xfrm>
          <a:prstGeom prst="rect">
            <a:avLst/>
          </a:prstGeom>
        </p:spPr>
      </p:pic>
      <p:pic>
        <p:nvPicPr>
          <p:cNvPr id="31" name="10 слайд 4.mp3">
            <a:hlinkClick r:id="" action="ppaction://media"/>
          </p:cNvPr>
          <p:cNvPicPr>
            <a:picLocks noRot="1" noChangeAspect="1"/>
          </p:cNvPicPr>
          <p:nvPr>
            <a:audioFile r:link="rId4"/>
          </p:nvPr>
        </p:nvPicPr>
        <p:blipFill>
          <a:blip r:embed="rId16" cstate="print"/>
          <a:stretch>
            <a:fillRect/>
          </a:stretch>
        </p:blipFill>
        <p:spPr>
          <a:xfrm>
            <a:off x="-304800" y="5229200"/>
            <a:ext cx="304800" cy="304800"/>
          </a:xfrm>
          <a:prstGeom prst="rect">
            <a:avLst/>
          </a:prstGeom>
        </p:spPr>
      </p:pic>
      <p:pic>
        <p:nvPicPr>
          <p:cNvPr id="32" name="10 слайд 5.mp3">
            <a:hlinkClick r:id="" action="ppaction://media"/>
          </p:cNvPr>
          <p:cNvPicPr>
            <a:picLocks noRot="1" noChangeAspect="1"/>
          </p:cNvPicPr>
          <p:nvPr>
            <a:audioFile r:link="rId5"/>
          </p:nvPr>
        </p:nvPicPr>
        <p:blipFill>
          <a:blip r:embed="rId17" cstate="print"/>
          <a:stretch>
            <a:fillRect/>
          </a:stretch>
        </p:blipFill>
        <p:spPr>
          <a:xfrm>
            <a:off x="9468544" y="5445224"/>
            <a:ext cx="304800" cy="304800"/>
          </a:xfrm>
          <a:prstGeom prst="rect">
            <a:avLst/>
          </a:prstGeom>
        </p:spPr>
      </p:pic>
      <p:sp>
        <p:nvSpPr>
          <p:cNvPr id="27" name="Прямоугольник 26"/>
          <p:cNvSpPr/>
          <p:nvPr/>
        </p:nvSpPr>
        <p:spPr>
          <a:xfrm>
            <a:off x="323528" y="260648"/>
            <a:ext cx="7704856" cy="7386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Comic Sans MS" pitchFamily="66" charset="0"/>
              </a:rPr>
              <a:t>В моем волшебном мешочке собраны, помогающие нам сохранить свое здоровье! А чтобы узнать что там за предметы, давайте отгадаем загадки и расскажем, для чего они предназначены и как ими пользоваться! </a:t>
            </a:r>
            <a:endParaRPr lang="ru-RU" sz="1400" dirty="0">
              <a:latin typeface="Comic Sans MS" pitchFamily="66" charset="0"/>
            </a:endParaRPr>
          </a:p>
        </p:txBody>
      </p:sp>
      <p:pic>
        <p:nvPicPr>
          <p:cNvPr id="33" name="Picture 10" descr="https://i.pinimg.com/originals/9c/23/fc/9c23fc9b554eee49c14ae99ef3f2fbe4.png"/>
          <p:cNvPicPr>
            <a:picLocks noChangeAspect="1" noChangeArrowheads="1"/>
          </p:cNvPicPr>
          <p:nvPr/>
        </p:nvPicPr>
        <p:blipFill>
          <a:blip r:embed="rId18" cstate="print"/>
          <a:srcRect r="48321"/>
          <a:stretch>
            <a:fillRect/>
          </a:stretch>
        </p:blipFill>
        <p:spPr bwMode="auto">
          <a:xfrm flipH="1">
            <a:off x="7380312" y="116632"/>
            <a:ext cx="1668758" cy="2421814"/>
          </a:xfrm>
          <a:prstGeom prst="rect">
            <a:avLst/>
          </a:prstGeom>
          <a:noFill/>
        </p:spPr>
      </p:pic>
      <p:sp>
        <p:nvSpPr>
          <p:cNvPr id="34" name="Прямоугольник 33"/>
          <p:cNvSpPr/>
          <p:nvPr/>
        </p:nvSpPr>
        <p:spPr>
          <a:xfrm>
            <a:off x="251520" y="188640"/>
            <a:ext cx="8640960" cy="648072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Управляющая кнопка: далее 34">
            <a:hlinkClick r:id="" action="ppaction://hlinkshowjump?jump=nextslide" highlightClick="1"/>
          </p:cNvPr>
          <p:cNvSpPr/>
          <p:nvPr/>
        </p:nvSpPr>
        <p:spPr>
          <a:xfrm>
            <a:off x="8424863" y="6219825"/>
            <a:ext cx="719137" cy="638175"/>
          </a:xfrm>
          <a:prstGeom prst="actionButtonForwardNex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1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>
                <p:cTn id="5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audio>
              <p:cMediaNode>
                <p:cTn id="5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audio>
              <p:cMediaNode>
                <p:cTn id="5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audio>
              <p:cMediaNode>
                <p:cTn id="5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</p:childTnLst>
        </p:cTn>
      </p:par>
    </p:tnLst>
    <p:bldLst>
      <p:bldP spid="21" grpId="0" animBg="1"/>
      <p:bldP spid="22" grpId="0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t="-4000" r="-4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188640"/>
            <a:ext cx="8640960" cy="648072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691680" y="260648"/>
            <a:ext cx="5472608" cy="33855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latin typeface="Comic Sans MS" pitchFamily="66" charset="0"/>
              </a:rPr>
              <a:t>Ребята, давайте вспомним как правильно мыть руки.</a:t>
            </a:r>
            <a:endParaRPr lang="ru-RU" sz="1600" dirty="0">
              <a:latin typeface="Comic Sans MS" pitchFamily="66" charset="0"/>
            </a:endParaRPr>
          </a:p>
        </p:txBody>
      </p:sp>
      <p:pic>
        <p:nvPicPr>
          <p:cNvPr id="6" name="Picture 10" descr="https://i.pinimg.com/originals/9c/23/fc/9c23fc9b554eee49c14ae99ef3f2fbe4.png"/>
          <p:cNvPicPr>
            <a:picLocks noChangeAspect="1" noChangeArrowheads="1"/>
          </p:cNvPicPr>
          <p:nvPr/>
        </p:nvPicPr>
        <p:blipFill>
          <a:blip r:embed="rId3" cstate="print"/>
          <a:srcRect r="48321"/>
          <a:stretch>
            <a:fillRect/>
          </a:stretch>
        </p:blipFill>
        <p:spPr bwMode="auto">
          <a:xfrm flipH="1">
            <a:off x="7308304" y="188640"/>
            <a:ext cx="1668758" cy="2421814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395536" y="764704"/>
            <a:ext cx="1548000" cy="165618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 descr="https://im0-tub-ru.yandex.net/i?id=921b208226e0790680ddfeff1d5d292c-l&amp;n=13"/>
          <p:cNvPicPr>
            <a:picLocks noChangeAspect="1" noChangeArrowheads="1"/>
          </p:cNvPicPr>
          <p:nvPr/>
        </p:nvPicPr>
        <p:blipFill>
          <a:blip r:embed="rId4" cstate="print"/>
          <a:srcRect l="2973" t="10811" r="75225" b="58108"/>
          <a:stretch>
            <a:fillRect/>
          </a:stretch>
        </p:blipFill>
        <p:spPr bwMode="auto">
          <a:xfrm>
            <a:off x="755576" y="5085184"/>
            <a:ext cx="1239790" cy="1296144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Прямоугольник 13"/>
          <p:cNvSpPr/>
          <p:nvPr/>
        </p:nvSpPr>
        <p:spPr>
          <a:xfrm>
            <a:off x="2051720" y="764704"/>
            <a:ext cx="1548000" cy="165618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707904" y="764704"/>
            <a:ext cx="1548000" cy="165618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364088" y="764704"/>
            <a:ext cx="1548000" cy="165618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95536" y="2924944"/>
            <a:ext cx="1548000" cy="165618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5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051720" y="2924944"/>
            <a:ext cx="1548000" cy="165618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6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707904" y="2924944"/>
            <a:ext cx="1548000" cy="165618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7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364088" y="2924944"/>
            <a:ext cx="1548000" cy="165618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8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90" name="Picture 6" descr="https://avatars.mds.yandex.net/get-pdb/197794/3025f080-64c9-40f5-aacc-e416978d5a3a/s1200?webp=false"/>
          <p:cNvPicPr>
            <a:picLocks noChangeAspect="1" noChangeArrowheads="1"/>
          </p:cNvPicPr>
          <p:nvPr/>
        </p:nvPicPr>
        <p:blipFill>
          <a:blip r:embed="rId5" cstate="print"/>
          <a:srcRect l="27202" t="10598" r="51425" b="58932"/>
          <a:stretch>
            <a:fillRect/>
          </a:stretch>
        </p:blipFill>
        <p:spPr bwMode="auto">
          <a:xfrm>
            <a:off x="1835696" y="5445224"/>
            <a:ext cx="1170913" cy="1224136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" name="Picture 2" descr="https://im0-tub-ru.yandex.net/i?id=921b208226e0790680ddfeff1d5d292c-l&amp;n=13"/>
          <p:cNvPicPr>
            <a:picLocks noChangeAspect="1" noChangeArrowheads="1"/>
          </p:cNvPicPr>
          <p:nvPr/>
        </p:nvPicPr>
        <p:blipFill>
          <a:blip r:embed="rId4" cstate="print"/>
          <a:srcRect l="3964" t="10811" r="76216" b="58108"/>
          <a:stretch>
            <a:fillRect/>
          </a:stretch>
        </p:blipFill>
        <p:spPr bwMode="auto">
          <a:xfrm>
            <a:off x="395536" y="764704"/>
            <a:ext cx="1584176" cy="1663042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4" name="Picture 6" descr="https://avatars.mds.yandex.net/get-pdb/197794/3025f080-64c9-40f5-aacc-e416978d5a3a/s1200?webp=false"/>
          <p:cNvPicPr>
            <a:picLocks noChangeAspect="1" noChangeArrowheads="1"/>
          </p:cNvPicPr>
          <p:nvPr/>
        </p:nvPicPr>
        <p:blipFill>
          <a:blip r:embed="rId5" cstate="print"/>
          <a:srcRect l="28173" t="11923" r="52397" b="58932"/>
          <a:stretch>
            <a:fillRect/>
          </a:stretch>
        </p:blipFill>
        <p:spPr bwMode="auto">
          <a:xfrm>
            <a:off x="2051719" y="764704"/>
            <a:ext cx="1580903" cy="1656184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392" name="Picture 8" descr="https://avatars.mds.yandex.net/get-pdb/197794/3025f080-64c9-40f5-aacc-e416978d5a3a/s1200?webp=false"/>
          <p:cNvPicPr>
            <a:picLocks noChangeAspect="1" noChangeArrowheads="1"/>
          </p:cNvPicPr>
          <p:nvPr/>
        </p:nvPicPr>
        <p:blipFill>
          <a:blip r:embed="rId5" cstate="print"/>
          <a:srcRect l="52719" t="11445" r="28183" b="58264"/>
          <a:stretch>
            <a:fillRect/>
          </a:stretch>
        </p:blipFill>
        <p:spPr bwMode="auto">
          <a:xfrm>
            <a:off x="3707904" y="764704"/>
            <a:ext cx="1584176" cy="1675134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6" name="Picture 8" descr="https://avatars.mds.yandex.net/get-pdb/197794/3025f080-64c9-40f5-aacc-e416978d5a3a/s1200?webp=false"/>
          <p:cNvPicPr>
            <a:picLocks noChangeAspect="1" noChangeArrowheads="1"/>
          </p:cNvPicPr>
          <p:nvPr/>
        </p:nvPicPr>
        <p:blipFill>
          <a:blip r:embed="rId5" cstate="print"/>
          <a:srcRect l="75897" t="11513" r="2904" b="58264"/>
          <a:stretch>
            <a:fillRect/>
          </a:stretch>
        </p:blipFill>
        <p:spPr bwMode="auto">
          <a:xfrm>
            <a:off x="5364088" y="771250"/>
            <a:ext cx="1584176" cy="1649638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7" name="Picture 8" descr="https://avatars.mds.yandex.net/get-pdb/197794/3025f080-64c9-40f5-aacc-e416978d5a3a/s1200?webp=false"/>
          <p:cNvPicPr>
            <a:picLocks noChangeAspect="1" noChangeArrowheads="1"/>
          </p:cNvPicPr>
          <p:nvPr/>
        </p:nvPicPr>
        <p:blipFill>
          <a:blip r:embed="rId5" cstate="print"/>
          <a:srcRect l="51714" t="41736" r="28137" b="49629"/>
          <a:stretch>
            <a:fillRect/>
          </a:stretch>
        </p:blipFill>
        <p:spPr bwMode="auto">
          <a:xfrm>
            <a:off x="3707904" y="2420888"/>
            <a:ext cx="1512168" cy="432048"/>
          </a:xfrm>
          <a:prstGeom prst="rect">
            <a:avLst/>
          </a:prstGeom>
          <a:noFill/>
        </p:spPr>
      </p:pic>
      <p:pic>
        <p:nvPicPr>
          <p:cNvPr id="28" name="Picture 8" descr="https://avatars.mds.yandex.net/get-pdb/197794/3025f080-64c9-40f5-aacc-e416978d5a3a/s1200?webp=false"/>
          <p:cNvPicPr>
            <a:picLocks noChangeAspect="1" noChangeArrowheads="1"/>
          </p:cNvPicPr>
          <p:nvPr/>
        </p:nvPicPr>
        <p:blipFill>
          <a:blip r:embed="rId5" cstate="print"/>
          <a:srcRect l="51714" t="10074" r="27178" b="58264"/>
          <a:stretch>
            <a:fillRect/>
          </a:stretch>
        </p:blipFill>
        <p:spPr bwMode="auto">
          <a:xfrm>
            <a:off x="2843808" y="5085184"/>
            <a:ext cx="1184859" cy="1303345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9" name="Picture 8" descr="https://avatars.mds.yandex.net/get-pdb/197794/3025f080-64c9-40f5-aacc-e416978d5a3a/s1200?webp=false"/>
          <p:cNvPicPr>
            <a:picLocks noChangeAspect="1" noChangeArrowheads="1"/>
          </p:cNvPicPr>
          <p:nvPr/>
        </p:nvPicPr>
        <p:blipFill>
          <a:blip r:embed="rId5" cstate="print"/>
          <a:srcRect l="75897" t="41736" r="3868" b="49629"/>
          <a:stretch>
            <a:fillRect/>
          </a:stretch>
        </p:blipFill>
        <p:spPr bwMode="auto">
          <a:xfrm>
            <a:off x="5436096" y="2420888"/>
            <a:ext cx="1512168" cy="432048"/>
          </a:xfrm>
          <a:prstGeom prst="rect">
            <a:avLst/>
          </a:prstGeom>
          <a:noFill/>
        </p:spPr>
      </p:pic>
      <p:pic>
        <p:nvPicPr>
          <p:cNvPr id="30" name="Picture 8" descr="https://avatars.mds.yandex.net/get-pdb/197794/3025f080-64c9-40f5-aacc-e416978d5a3a/s1200?webp=false"/>
          <p:cNvPicPr>
            <a:picLocks noChangeAspect="1" noChangeArrowheads="1"/>
          </p:cNvPicPr>
          <p:nvPr/>
        </p:nvPicPr>
        <p:blipFill>
          <a:blip r:embed="rId5" cstate="print"/>
          <a:srcRect l="74933" t="11513" r="2904" b="58264"/>
          <a:stretch>
            <a:fillRect/>
          </a:stretch>
        </p:blipFill>
        <p:spPr bwMode="auto">
          <a:xfrm>
            <a:off x="3995936" y="5445224"/>
            <a:ext cx="1152128" cy="1202221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394" name="Picture 10" descr="https://avatars.mds.yandex.net/get-pdb/197794/3025f080-64c9-40f5-aacc-e416978d5a3a/s1200?webp=false"/>
          <p:cNvPicPr>
            <a:picLocks noChangeAspect="1" noChangeArrowheads="1"/>
          </p:cNvPicPr>
          <p:nvPr/>
        </p:nvPicPr>
        <p:blipFill>
          <a:blip r:embed="rId5" cstate="print"/>
          <a:srcRect l="3177" t="54229" r="75342" b="16477"/>
          <a:stretch>
            <a:fillRect/>
          </a:stretch>
        </p:blipFill>
        <p:spPr bwMode="auto">
          <a:xfrm>
            <a:off x="395536" y="2924944"/>
            <a:ext cx="1584176" cy="1656184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2" name="Picture 10" descr="https://avatars.mds.yandex.net/get-pdb/197794/3025f080-64c9-40f5-aacc-e416978d5a3a/s1200?webp=false"/>
          <p:cNvPicPr>
            <a:picLocks noChangeAspect="1" noChangeArrowheads="1"/>
          </p:cNvPicPr>
          <p:nvPr/>
        </p:nvPicPr>
        <p:blipFill>
          <a:blip r:embed="rId5" cstate="print"/>
          <a:srcRect l="26852" t="54229" r="51666" b="16477"/>
          <a:stretch>
            <a:fillRect/>
          </a:stretch>
        </p:blipFill>
        <p:spPr bwMode="auto">
          <a:xfrm>
            <a:off x="2051720" y="2924944"/>
            <a:ext cx="1584176" cy="1656184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3" name="Picture 10" descr="https://avatars.mds.yandex.net/get-pdb/197794/3025f080-64c9-40f5-aacc-e416978d5a3a/s1200?webp=false"/>
          <p:cNvPicPr>
            <a:picLocks noChangeAspect="1" noChangeArrowheads="1"/>
          </p:cNvPicPr>
          <p:nvPr/>
        </p:nvPicPr>
        <p:blipFill>
          <a:blip r:embed="rId5" cstate="print"/>
          <a:srcRect l="3177" t="85354" r="76318" b="7323"/>
          <a:stretch>
            <a:fillRect/>
          </a:stretch>
        </p:blipFill>
        <p:spPr bwMode="auto">
          <a:xfrm>
            <a:off x="395536" y="4581128"/>
            <a:ext cx="1584176" cy="360040"/>
          </a:xfrm>
          <a:prstGeom prst="rect">
            <a:avLst/>
          </a:prstGeom>
          <a:noFill/>
        </p:spPr>
      </p:pic>
      <p:pic>
        <p:nvPicPr>
          <p:cNvPr id="34" name="Picture 10" descr="https://avatars.mds.yandex.net/get-pdb/197794/3025f080-64c9-40f5-aacc-e416978d5a3a/s1200?webp=false"/>
          <p:cNvPicPr>
            <a:picLocks noChangeAspect="1" noChangeArrowheads="1"/>
          </p:cNvPicPr>
          <p:nvPr/>
        </p:nvPicPr>
        <p:blipFill>
          <a:blip r:embed="rId5" cstate="print"/>
          <a:srcRect l="75187" t="54229" r="3332" b="16477"/>
          <a:stretch>
            <a:fillRect/>
          </a:stretch>
        </p:blipFill>
        <p:spPr bwMode="auto">
          <a:xfrm>
            <a:off x="5364088" y="2924944"/>
            <a:ext cx="1584176" cy="1656184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5" name="Picture 10" descr="https://avatars.mds.yandex.net/get-pdb/197794/3025f080-64c9-40f5-aacc-e416978d5a3a/s1200?webp=false"/>
          <p:cNvPicPr>
            <a:picLocks noChangeAspect="1" noChangeArrowheads="1"/>
          </p:cNvPicPr>
          <p:nvPr/>
        </p:nvPicPr>
        <p:blipFill>
          <a:blip r:embed="rId5" cstate="print"/>
          <a:srcRect l="28195" t="85354" r="51666" b="7323"/>
          <a:stretch>
            <a:fillRect/>
          </a:stretch>
        </p:blipFill>
        <p:spPr bwMode="auto">
          <a:xfrm>
            <a:off x="2051720" y="4581128"/>
            <a:ext cx="1584176" cy="403245"/>
          </a:xfrm>
          <a:prstGeom prst="rect">
            <a:avLst/>
          </a:prstGeom>
          <a:noFill/>
        </p:spPr>
      </p:pic>
      <p:pic>
        <p:nvPicPr>
          <p:cNvPr id="36" name="Picture 10" descr="https://avatars.mds.yandex.net/get-pdb/197794/3025f080-64c9-40f5-aacc-e416978d5a3a/s1200?webp=false"/>
          <p:cNvPicPr>
            <a:picLocks noChangeAspect="1" noChangeArrowheads="1"/>
          </p:cNvPicPr>
          <p:nvPr/>
        </p:nvPicPr>
        <p:blipFill>
          <a:blip r:embed="rId5" cstate="print"/>
          <a:srcRect l="51004" t="54229" r="27514" b="16477"/>
          <a:stretch>
            <a:fillRect/>
          </a:stretch>
        </p:blipFill>
        <p:spPr bwMode="auto">
          <a:xfrm>
            <a:off x="3707904" y="2924944"/>
            <a:ext cx="1584176" cy="1656184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7" name="Picture 10" descr="https://avatars.mds.yandex.net/get-pdb/197794/3025f080-64c9-40f5-aacc-e416978d5a3a/s1200?webp=false"/>
          <p:cNvPicPr>
            <a:picLocks noChangeAspect="1" noChangeArrowheads="1"/>
          </p:cNvPicPr>
          <p:nvPr/>
        </p:nvPicPr>
        <p:blipFill>
          <a:blip r:embed="rId5" cstate="print"/>
          <a:srcRect l="52347" t="85354" r="27514" b="7323"/>
          <a:stretch>
            <a:fillRect/>
          </a:stretch>
        </p:blipFill>
        <p:spPr bwMode="auto">
          <a:xfrm>
            <a:off x="3707904" y="4581128"/>
            <a:ext cx="1512168" cy="403245"/>
          </a:xfrm>
          <a:prstGeom prst="rect">
            <a:avLst/>
          </a:prstGeom>
          <a:noFill/>
        </p:spPr>
      </p:pic>
      <p:pic>
        <p:nvPicPr>
          <p:cNvPr id="38" name="Picture 10" descr="https://avatars.mds.yandex.net/get-pdb/197794/3025f080-64c9-40f5-aacc-e416978d5a3a/s1200?webp=false"/>
          <p:cNvPicPr>
            <a:picLocks noChangeAspect="1" noChangeArrowheads="1"/>
          </p:cNvPicPr>
          <p:nvPr/>
        </p:nvPicPr>
        <p:blipFill>
          <a:blip r:embed="rId5" cstate="print"/>
          <a:srcRect l="76163" t="85354" r="3332" b="7323"/>
          <a:stretch>
            <a:fillRect/>
          </a:stretch>
        </p:blipFill>
        <p:spPr bwMode="auto">
          <a:xfrm>
            <a:off x="5364088" y="4581128"/>
            <a:ext cx="1512168" cy="396044"/>
          </a:xfrm>
          <a:prstGeom prst="rect">
            <a:avLst/>
          </a:prstGeom>
          <a:noFill/>
        </p:spPr>
      </p:pic>
      <p:pic>
        <p:nvPicPr>
          <p:cNvPr id="39" name="Picture 10" descr="https://avatars.mds.yandex.net/get-pdb/197794/3025f080-64c9-40f5-aacc-e416978d5a3a/s1200?webp=false"/>
          <p:cNvPicPr>
            <a:picLocks noChangeAspect="1" noChangeArrowheads="1"/>
          </p:cNvPicPr>
          <p:nvPr/>
        </p:nvPicPr>
        <p:blipFill>
          <a:blip r:embed="rId5" cstate="print"/>
          <a:srcRect l="3177" t="54229" r="75342" b="16477"/>
          <a:stretch>
            <a:fillRect/>
          </a:stretch>
        </p:blipFill>
        <p:spPr bwMode="auto">
          <a:xfrm>
            <a:off x="4932040" y="5157192"/>
            <a:ext cx="1051943" cy="1152128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0" name="Picture 10" descr="https://avatars.mds.yandex.net/get-pdb/197794/3025f080-64c9-40f5-aacc-e416978d5a3a/s1200?webp=false"/>
          <p:cNvPicPr>
            <a:picLocks noChangeAspect="1" noChangeArrowheads="1"/>
          </p:cNvPicPr>
          <p:nvPr/>
        </p:nvPicPr>
        <p:blipFill>
          <a:blip r:embed="rId6" cstate="print"/>
          <a:srcRect l="26852" t="54229" r="51666" b="16477"/>
          <a:stretch>
            <a:fillRect/>
          </a:stretch>
        </p:blipFill>
        <p:spPr bwMode="auto">
          <a:xfrm>
            <a:off x="6012160" y="5589240"/>
            <a:ext cx="936104" cy="978654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1" name="Picture 10" descr="https://avatars.mds.yandex.net/get-pdb/197794/3025f080-64c9-40f5-aacc-e416978d5a3a/s1200?webp=false"/>
          <p:cNvPicPr>
            <a:picLocks noChangeAspect="1" noChangeArrowheads="1"/>
          </p:cNvPicPr>
          <p:nvPr/>
        </p:nvPicPr>
        <p:blipFill>
          <a:blip r:embed="rId5" cstate="print"/>
          <a:srcRect l="51004" t="54229" r="27514" b="16477"/>
          <a:stretch>
            <a:fillRect/>
          </a:stretch>
        </p:blipFill>
        <p:spPr bwMode="auto">
          <a:xfrm>
            <a:off x="6732240" y="5085184"/>
            <a:ext cx="1102035" cy="1152128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2" name="Picture 10" descr="https://avatars.mds.yandex.net/get-pdb/197794/3025f080-64c9-40f5-aacc-e416978d5a3a/s1200?webp=false"/>
          <p:cNvPicPr>
            <a:picLocks noChangeAspect="1" noChangeArrowheads="1"/>
          </p:cNvPicPr>
          <p:nvPr/>
        </p:nvPicPr>
        <p:blipFill>
          <a:blip r:embed="rId5" cstate="print"/>
          <a:srcRect l="75187" t="54229" r="3332" b="16477"/>
          <a:stretch>
            <a:fillRect/>
          </a:stretch>
        </p:blipFill>
        <p:spPr bwMode="auto">
          <a:xfrm>
            <a:off x="7740352" y="5301208"/>
            <a:ext cx="1102035" cy="1152128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2" name="Picture 6" descr="https://avatars.mds.yandex.net/get-pdb/197794/3025f080-64c9-40f5-aacc-e416978d5a3a/s1200?webp=false"/>
          <p:cNvPicPr>
            <a:picLocks noChangeAspect="1" noChangeArrowheads="1"/>
          </p:cNvPicPr>
          <p:nvPr/>
        </p:nvPicPr>
        <p:blipFill>
          <a:blip r:embed="rId5" cstate="print"/>
          <a:srcRect l="27202" t="42392" r="52443" b="49659"/>
          <a:stretch>
            <a:fillRect/>
          </a:stretch>
        </p:blipFill>
        <p:spPr bwMode="auto">
          <a:xfrm>
            <a:off x="2123728" y="2420888"/>
            <a:ext cx="1440160" cy="432048"/>
          </a:xfrm>
          <a:prstGeom prst="rect">
            <a:avLst/>
          </a:prstGeom>
          <a:noFill/>
        </p:spPr>
      </p:pic>
      <p:pic>
        <p:nvPicPr>
          <p:cNvPr id="16388" name="Picture 4" descr="https://im0-tub-ru.yandex.net/i?id=921b208226e0790680ddfeff1d5d292c-l&amp;n=13"/>
          <p:cNvPicPr>
            <a:picLocks noChangeAspect="1" noChangeArrowheads="1"/>
          </p:cNvPicPr>
          <p:nvPr/>
        </p:nvPicPr>
        <p:blipFill>
          <a:blip r:embed="rId4" cstate="print"/>
          <a:srcRect l="3056" t="41667" r="75556" b="50000"/>
          <a:stretch>
            <a:fillRect/>
          </a:stretch>
        </p:blipFill>
        <p:spPr bwMode="auto">
          <a:xfrm>
            <a:off x="395536" y="2420888"/>
            <a:ext cx="1584176" cy="473196"/>
          </a:xfrm>
          <a:prstGeom prst="rect">
            <a:avLst/>
          </a:prstGeom>
          <a:noFill/>
        </p:spPr>
      </p:pic>
      <p:sp>
        <p:nvSpPr>
          <p:cNvPr id="43" name="Управляющая кнопка: далее 42">
            <a:hlinkClick r:id="" action="ppaction://hlinkshowjump?jump=nextslide" highlightClick="1"/>
          </p:cNvPr>
          <p:cNvSpPr/>
          <p:nvPr/>
        </p:nvSpPr>
        <p:spPr>
          <a:xfrm>
            <a:off x="8424863" y="6219825"/>
            <a:ext cx="719137" cy="638175"/>
          </a:xfrm>
          <a:prstGeom prst="actionButtonForwardNex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4" name="Управляющая кнопка: домой 43">
            <a:hlinkClick r:id="rId7" action="ppaction://hlinksldjump" highlightClick="1"/>
          </p:cNvPr>
          <p:cNvSpPr/>
          <p:nvPr/>
        </p:nvSpPr>
        <p:spPr>
          <a:xfrm>
            <a:off x="0" y="6093296"/>
            <a:ext cx="792088" cy="764704"/>
          </a:xfrm>
          <a:prstGeom prst="actionButtonHom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t="-4000" r="-4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188640"/>
            <a:ext cx="8640960" cy="648072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051720" y="260648"/>
            <a:ext cx="6480720" cy="107721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latin typeface="Comic Sans MS" pitchFamily="66" charset="0"/>
              </a:rPr>
              <a:t>Чтобы быть здоровым, нужно с детства заботиться о правильном распорядке дня. Давайте повторим части суток. </a:t>
            </a:r>
          </a:p>
          <a:p>
            <a:pPr algn="ctr"/>
            <a:r>
              <a:rPr lang="ru-RU" sz="1600" dirty="0" smtClean="0">
                <a:latin typeface="Comic Sans MS" pitchFamily="66" charset="0"/>
              </a:rPr>
              <a:t>Задание «Разложи по порядку»</a:t>
            </a:r>
          </a:p>
          <a:p>
            <a:pPr algn="ctr"/>
            <a:r>
              <a:rPr lang="ru-RU" sz="1600" dirty="0" smtClean="0">
                <a:latin typeface="Comic Sans MS" pitchFamily="66" charset="0"/>
              </a:rPr>
              <a:t>Нажимай на картинку и выполняй задание.</a:t>
            </a:r>
            <a:endParaRPr lang="ru-RU" sz="1600" dirty="0">
              <a:latin typeface="Comic Sans MS" pitchFamily="66" charset="0"/>
            </a:endParaRPr>
          </a:p>
        </p:txBody>
      </p:sp>
      <p:pic>
        <p:nvPicPr>
          <p:cNvPr id="6" name="Picture 10" descr="https://i.pinimg.com/originals/9c/23/fc/9c23fc9b554eee49c14ae99ef3f2fbe4.png"/>
          <p:cNvPicPr>
            <a:picLocks noChangeAspect="1" noChangeArrowheads="1"/>
          </p:cNvPicPr>
          <p:nvPr/>
        </p:nvPicPr>
        <p:blipFill>
          <a:blip r:embed="rId3" cstate="print"/>
          <a:srcRect r="48321"/>
          <a:stretch>
            <a:fillRect/>
          </a:stretch>
        </p:blipFill>
        <p:spPr bwMode="auto">
          <a:xfrm rot="937101">
            <a:off x="114675" y="8527"/>
            <a:ext cx="1668758" cy="2421814"/>
          </a:xfrm>
          <a:prstGeom prst="rect">
            <a:avLst/>
          </a:prstGeom>
          <a:noFill/>
        </p:spPr>
      </p:pic>
      <p:pic>
        <p:nvPicPr>
          <p:cNvPr id="7" name="Рисунок 6" descr="10825786-Cartoon-alarm-clock-Stock-Vector-kids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419872" y="2564904"/>
            <a:ext cx="2952328" cy="2759291"/>
          </a:xfrm>
          <a:prstGeom prst="rect">
            <a:avLst/>
          </a:prstGeom>
        </p:spPr>
      </p:pic>
      <p:pic>
        <p:nvPicPr>
          <p:cNvPr id="1026" name="Picture 2" descr="https://avatars.mds.yandex.net/get-pdb/1907868/098daa8f-35c6-4ba5-aaf3-afe9e2f6fa7e/s1200?webp=false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r="50076" b="50076"/>
          <a:stretch>
            <a:fillRect/>
          </a:stretch>
        </p:blipFill>
        <p:spPr bwMode="auto">
          <a:xfrm>
            <a:off x="827584" y="1412776"/>
            <a:ext cx="2448272" cy="2448272"/>
          </a:xfrm>
          <a:prstGeom prst="rect">
            <a:avLst/>
          </a:prstGeom>
          <a:noFill/>
        </p:spPr>
      </p:pic>
      <p:pic>
        <p:nvPicPr>
          <p:cNvPr id="9" name="Picture 2" descr="https://avatars.mds.yandex.net/get-pdb/1907868/098daa8f-35c6-4ba5-aaf3-afe9e2f6fa7e/s1200?webp=false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t="49924" r="50076"/>
          <a:stretch>
            <a:fillRect/>
          </a:stretch>
        </p:blipFill>
        <p:spPr bwMode="auto">
          <a:xfrm>
            <a:off x="827584" y="4077072"/>
            <a:ext cx="2520717" cy="2528392"/>
          </a:xfrm>
          <a:prstGeom prst="rect">
            <a:avLst/>
          </a:prstGeom>
          <a:noFill/>
        </p:spPr>
      </p:pic>
      <p:pic>
        <p:nvPicPr>
          <p:cNvPr id="1028" name="Picture 4" descr="https://avatars.mds.yandex.net/get-pdb/1907868/098daa8f-35c6-4ba5-aaf3-afe9e2f6fa7e/s1200?webp=false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50794" b="50972"/>
          <a:stretch>
            <a:fillRect/>
          </a:stretch>
        </p:blipFill>
        <p:spPr bwMode="auto">
          <a:xfrm>
            <a:off x="6228181" y="1412776"/>
            <a:ext cx="2456927" cy="2448000"/>
          </a:xfrm>
          <a:prstGeom prst="rect">
            <a:avLst/>
          </a:prstGeom>
          <a:noFill/>
        </p:spPr>
      </p:pic>
      <p:pic>
        <p:nvPicPr>
          <p:cNvPr id="11" name="Picture 4" descr="https://avatars.mds.yandex.net/get-pdb/1907868/098daa8f-35c6-4ba5-aaf3-afe9e2f6fa7e/s1200?webp=false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50794" t="49206"/>
          <a:stretch>
            <a:fillRect/>
          </a:stretch>
        </p:blipFill>
        <p:spPr bwMode="auto">
          <a:xfrm>
            <a:off x="6228181" y="4149080"/>
            <a:ext cx="2441250" cy="2520000"/>
          </a:xfrm>
          <a:prstGeom prst="rect">
            <a:avLst/>
          </a:prstGeom>
          <a:noFill/>
        </p:spPr>
      </p:pic>
      <p:sp>
        <p:nvSpPr>
          <p:cNvPr id="12" name="Управляющая кнопка: домой 11">
            <a:hlinkClick r:id="rId9" action="ppaction://hlinksldjump" highlightClick="1"/>
          </p:cNvPr>
          <p:cNvSpPr/>
          <p:nvPr/>
        </p:nvSpPr>
        <p:spPr>
          <a:xfrm>
            <a:off x="0" y="6093296"/>
            <a:ext cx="792088" cy="764704"/>
          </a:xfrm>
          <a:prstGeom prst="actionButtonHom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4000" t="-4000" r="-4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188640"/>
            <a:ext cx="8640960" cy="648072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907704" y="188640"/>
            <a:ext cx="6624736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Comic Sans MS" pitchFamily="66" charset="0"/>
              </a:rPr>
              <a:t>Слушайте первую загадку:</a:t>
            </a:r>
          </a:p>
          <a:p>
            <a:r>
              <a:rPr lang="ru-RU" sz="1200" i="1" dirty="0" smtClean="0">
                <a:latin typeface="Comic Sans MS" pitchFamily="66" charset="0"/>
              </a:rPr>
              <a:t>Солнце яркое встаёт,</a:t>
            </a:r>
            <a:endParaRPr lang="ru-RU" sz="1200" dirty="0" smtClean="0">
              <a:latin typeface="Comic Sans MS" pitchFamily="66" charset="0"/>
            </a:endParaRPr>
          </a:p>
          <a:p>
            <a:r>
              <a:rPr lang="ru-RU" sz="1200" i="1" dirty="0" smtClean="0">
                <a:latin typeface="Comic Sans MS" pitchFamily="66" charset="0"/>
              </a:rPr>
              <a:t>Петушок в саду поёт,</a:t>
            </a:r>
          </a:p>
          <a:p>
            <a:r>
              <a:rPr lang="ru-RU" sz="1200" i="1" dirty="0" smtClean="0">
                <a:latin typeface="Comic Sans MS" pitchFamily="66" charset="0"/>
              </a:rPr>
              <a:t>Наши дети просыпаются,</a:t>
            </a:r>
          </a:p>
          <a:p>
            <a:r>
              <a:rPr lang="ru-RU" sz="1200" i="1" dirty="0" smtClean="0">
                <a:latin typeface="Comic Sans MS" pitchFamily="66" charset="0"/>
              </a:rPr>
              <a:t>В детский садик собираются. </a:t>
            </a:r>
            <a:endParaRPr lang="ru-RU" sz="1200" dirty="0" smtClean="0">
              <a:latin typeface="Comic Sans MS" pitchFamily="66" charset="0"/>
            </a:endParaRPr>
          </a:p>
          <a:p>
            <a:r>
              <a:rPr lang="ru-RU" sz="1200" dirty="0" smtClean="0">
                <a:latin typeface="Comic Sans MS" pitchFamily="66" charset="0"/>
              </a:rPr>
              <a:t>- Правильно, ребята. Это утро. А что вы делаете утром?</a:t>
            </a:r>
            <a:endParaRPr lang="ru-RU" sz="1200" dirty="0">
              <a:latin typeface="Comic Sans MS" pitchFamily="66" charset="0"/>
            </a:endParaRPr>
          </a:p>
        </p:txBody>
      </p:sp>
      <p:pic>
        <p:nvPicPr>
          <p:cNvPr id="6" name="Picture 10" descr="https://i.pinimg.com/originals/9c/23/fc/9c23fc9b554eee49c14ae99ef3f2fbe4.png"/>
          <p:cNvPicPr>
            <a:picLocks noChangeAspect="1" noChangeArrowheads="1"/>
          </p:cNvPicPr>
          <p:nvPr/>
        </p:nvPicPr>
        <p:blipFill>
          <a:blip r:embed="rId5" cstate="print"/>
          <a:srcRect r="48321"/>
          <a:stretch>
            <a:fillRect/>
          </a:stretch>
        </p:blipFill>
        <p:spPr bwMode="auto">
          <a:xfrm rot="937101">
            <a:off x="114675" y="8527"/>
            <a:ext cx="1668758" cy="2421814"/>
          </a:xfrm>
          <a:prstGeom prst="rect">
            <a:avLst/>
          </a:prstGeom>
          <a:noFill/>
        </p:spPr>
      </p:pic>
      <p:pic>
        <p:nvPicPr>
          <p:cNvPr id="10" name="Рисунок 9" descr="c5bbe71a6b1628d9ea92b963cfad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131840" y="2636912"/>
            <a:ext cx="2720403" cy="1800000"/>
          </a:xfrm>
          <a:prstGeom prst="rect">
            <a:avLst/>
          </a:prstGeom>
        </p:spPr>
      </p:pic>
      <p:sp>
        <p:nvSpPr>
          <p:cNvPr id="12" name="Овал 11"/>
          <p:cNvSpPr/>
          <p:nvPr/>
        </p:nvSpPr>
        <p:spPr>
          <a:xfrm>
            <a:off x="3203848" y="1412776"/>
            <a:ext cx="1224136" cy="1224136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1763688" y="3284984"/>
            <a:ext cx="1224136" cy="1224136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1907704" y="1844824"/>
            <a:ext cx="1224136" cy="1224136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5940152" y="3284984"/>
            <a:ext cx="1224136" cy="1224136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4572000" y="1412776"/>
            <a:ext cx="1224136" cy="1224136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5868144" y="1988840"/>
            <a:ext cx="1224136" cy="1224136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434" name="Picture 2" descr="https://avatars.mds.yandex.net/get-pdb/1581201/7fb01208-2e1e-4fd6-ba23-47a6466775a5/s1200?webp=false"/>
          <p:cNvPicPr>
            <a:picLocks noChangeAspect="1" noChangeArrowheads="1"/>
          </p:cNvPicPr>
          <p:nvPr/>
        </p:nvPicPr>
        <p:blipFill>
          <a:blip r:embed="rId7" cstate="print"/>
          <a:srcRect l="49296" r="1408" b="66667"/>
          <a:stretch>
            <a:fillRect/>
          </a:stretch>
        </p:blipFill>
        <p:spPr bwMode="auto">
          <a:xfrm>
            <a:off x="395536" y="4653136"/>
            <a:ext cx="1000533" cy="864096"/>
          </a:xfrm>
          <a:prstGeom prst="rect">
            <a:avLst/>
          </a:prstGeom>
          <a:noFill/>
        </p:spPr>
      </p:pic>
      <p:pic>
        <p:nvPicPr>
          <p:cNvPr id="18" name="Picture 2" descr="https://avatars.mds.yandex.net/get-pdb/1581201/7fb01208-2e1e-4fd6-ba23-47a6466775a5/s1200?webp=false"/>
          <p:cNvPicPr>
            <a:picLocks noChangeAspect="1" noChangeArrowheads="1"/>
          </p:cNvPicPr>
          <p:nvPr/>
        </p:nvPicPr>
        <p:blipFill>
          <a:blip r:embed="rId8" cstate="print"/>
          <a:srcRect l="49296" t="64912"/>
          <a:stretch>
            <a:fillRect/>
          </a:stretch>
        </p:blipFill>
        <p:spPr bwMode="auto">
          <a:xfrm>
            <a:off x="7956376" y="5517232"/>
            <a:ext cx="864096" cy="763724"/>
          </a:xfrm>
          <a:prstGeom prst="rect">
            <a:avLst/>
          </a:prstGeom>
          <a:noFill/>
        </p:spPr>
      </p:pic>
      <p:pic>
        <p:nvPicPr>
          <p:cNvPr id="19" name="Picture 2" descr="https://avatars.mds.yandex.net/get-pdb/1581201/7fb01208-2e1e-4fd6-ba23-47a6466775a5/s1200?webp=false"/>
          <p:cNvPicPr>
            <a:picLocks noChangeAspect="1" noChangeArrowheads="1"/>
          </p:cNvPicPr>
          <p:nvPr/>
        </p:nvPicPr>
        <p:blipFill>
          <a:blip r:embed="rId7" cstate="print"/>
          <a:srcRect r="50704" b="66667"/>
          <a:stretch>
            <a:fillRect/>
          </a:stretch>
        </p:blipFill>
        <p:spPr bwMode="auto">
          <a:xfrm>
            <a:off x="3203848" y="4797152"/>
            <a:ext cx="1000532" cy="864096"/>
          </a:xfrm>
          <a:prstGeom prst="rect">
            <a:avLst/>
          </a:prstGeom>
          <a:noFill/>
        </p:spPr>
      </p:pic>
      <p:pic>
        <p:nvPicPr>
          <p:cNvPr id="20" name="Picture 2" descr="https://avatars.mds.yandex.net/get-pdb/1581201/7fb01208-2e1e-4fd6-ba23-47a6466775a5/s1200?webp=false"/>
          <p:cNvPicPr>
            <a:picLocks noChangeAspect="1" noChangeArrowheads="1"/>
          </p:cNvPicPr>
          <p:nvPr/>
        </p:nvPicPr>
        <p:blipFill>
          <a:blip r:embed="rId9" cstate="print"/>
          <a:srcRect t="33333" r="50704" b="35088"/>
          <a:stretch>
            <a:fillRect/>
          </a:stretch>
        </p:blipFill>
        <p:spPr bwMode="auto">
          <a:xfrm>
            <a:off x="1691681" y="5013176"/>
            <a:ext cx="968108" cy="792088"/>
          </a:xfrm>
          <a:prstGeom prst="rect">
            <a:avLst/>
          </a:prstGeom>
          <a:noFill/>
        </p:spPr>
      </p:pic>
      <p:pic>
        <p:nvPicPr>
          <p:cNvPr id="21" name="Picture 2" descr="https://avatars.mds.yandex.net/get-pdb/1581201/7fb01208-2e1e-4fd6-ba23-47a6466775a5/s1200?webp=false"/>
          <p:cNvPicPr>
            <a:picLocks noChangeAspect="1" noChangeArrowheads="1"/>
          </p:cNvPicPr>
          <p:nvPr/>
        </p:nvPicPr>
        <p:blipFill>
          <a:blip r:embed="rId10" cstate="print"/>
          <a:srcRect l="49296" t="33333" r="1408" b="35088"/>
          <a:stretch>
            <a:fillRect/>
          </a:stretch>
        </p:blipFill>
        <p:spPr bwMode="auto">
          <a:xfrm>
            <a:off x="5652120" y="5661248"/>
            <a:ext cx="1144127" cy="936104"/>
          </a:xfrm>
          <a:prstGeom prst="rect">
            <a:avLst/>
          </a:prstGeom>
          <a:noFill/>
        </p:spPr>
      </p:pic>
      <p:pic>
        <p:nvPicPr>
          <p:cNvPr id="22" name="Picture 2" descr="https://avatars.mds.yandex.net/get-pdb/1581201/7fb01208-2e1e-4fd6-ba23-47a6466775a5/s1200?webp=false"/>
          <p:cNvPicPr>
            <a:picLocks noChangeAspect="1" noChangeArrowheads="1"/>
          </p:cNvPicPr>
          <p:nvPr/>
        </p:nvPicPr>
        <p:blipFill>
          <a:blip r:embed="rId11" cstate="print"/>
          <a:srcRect t="64912" r="50704"/>
          <a:stretch>
            <a:fillRect/>
          </a:stretch>
        </p:blipFill>
        <p:spPr bwMode="auto">
          <a:xfrm>
            <a:off x="4283968" y="5785625"/>
            <a:ext cx="936104" cy="851004"/>
          </a:xfrm>
          <a:prstGeom prst="rect">
            <a:avLst/>
          </a:prstGeom>
          <a:noFill/>
        </p:spPr>
      </p:pic>
      <p:pic>
        <p:nvPicPr>
          <p:cNvPr id="23" name="Picture 2" descr="https://avatars.mds.yandex.net/get-pdb/1581201/7fb01208-2e1e-4fd6-ba23-47a6466775a5/s1200?webp=false"/>
          <p:cNvPicPr>
            <a:picLocks noChangeAspect="1" noChangeArrowheads="1"/>
          </p:cNvPicPr>
          <p:nvPr/>
        </p:nvPicPr>
        <p:blipFill>
          <a:blip r:embed="rId12" cstate="print"/>
          <a:srcRect r="50704" b="66667"/>
          <a:stretch>
            <a:fillRect/>
          </a:stretch>
        </p:blipFill>
        <p:spPr bwMode="auto">
          <a:xfrm>
            <a:off x="1763688" y="3209950"/>
            <a:ext cx="1227926" cy="129916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Picture 2" descr="https://avatars.mds.yandex.net/get-pdb/1581201/7fb01208-2e1e-4fd6-ba23-47a6466775a5/s1200?webp=false"/>
          <p:cNvPicPr>
            <a:picLocks noChangeAspect="1" noChangeArrowheads="1"/>
          </p:cNvPicPr>
          <p:nvPr/>
        </p:nvPicPr>
        <p:blipFill>
          <a:blip r:embed="rId13" cstate="print"/>
          <a:srcRect l="49296" r="1408" b="66667"/>
          <a:stretch>
            <a:fillRect/>
          </a:stretch>
        </p:blipFill>
        <p:spPr bwMode="auto">
          <a:xfrm>
            <a:off x="1896334" y="1844824"/>
            <a:ext cx="1250666" cy="12241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Picture 2" descr="https://avatars.mds.yandex.net/get-pdb/1581201/7fb01208-2e1e-4fd6-ba23-47a6466775a5/s1200?webp=false"/>
          <p:cNvPicPr>
            <a:picLocks noChangeAspect="1" noChangeArrowheads="1"/>
          </p:cNvPicPr>
          <p:nvPr/>
        </p:nvPicPr>
        <p:blipFill>
          <a:blip r:embed="rId14" cstate="print"/>
          <a:srcRect t="33333" r="50704" b="35088"/>
          <a:stretch>
            <a:fillRect/>
          </a:stretch>
        </p:blipFill>
        <p:spPr bwMode="auto">
          <a:xfrm>
            <a:off x="3203848" y="1412776"/>
            <a:ext cx="1232137" cy="12241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Picture 2" descr="https://avatars.mds.yandex.net/get-pdb/1581201/7fb01208-2e1e-4fd6-ba23-47a6466775a5/s1200?webp=false"/>
          <p:cNvPicPr>
            <a:picLocks noChangeAspect="1" noChangeArrowheads="1"/>
          </p:cNvPicPr>
          <p:nvPr/>
        </p:nvPicPr>
        <p:blipFill>
          <a:blip r:embed="rId15" cstate="print"/>
          <a:srcRect l="49296" t="33333" r="1408" b="35088"/>
          <a:stretch>
            <a:fillRect/>
          </a:stretch>
        </p:blipFill>
        <p:spPr bwMode="auto">
          <a:xfrm>
            <a:off x="4572000" y="1412776"/>
            <a:ext cx="1216135" cy="12241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" name="Picture 2" descr="https://avatars.mds.yandex.net/get-pdb/1581201/7fb01208-2e1e-4fd6-ba23-47a6466775a5/s1200?webp=false"/>
          <p:cNvPicPr>
            <a:picLocks noChangeAspect="1" noChangeArrowheads="1"/>
          </p:cNvPicPr>
          <p:nvPr/>
        </p:nvPicPr>
        <p:blipFill>
          <a:blip r:embed="rId16" cstate="print"/>
          <a:srcRect t="64912" r="50704"/>
          <a:stretch>
            <a:fillRect/>
          </a:stretch>
        </p:blipFill>
        <p:spPr bwMode="auto">
          <a:xfrm>
            <a:off x="5868144" y="1916832"/>
            <a:ext cx="1224136" cy="12961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Picture 2" descr="https://avatars.mds.yandex.net/get-pdb/1581201/7fb01208-2e1e-4fd6-ba23-47a6466775a5/s1200?webp=false"/>
          <p:cNvPicPr>
            <a:picLocks noChangeAspect="1" noChangeArrowheads="1"/>
          </p:cNvPicPr>
          <p:nvPr/>
        </p:nvPicPr>
        <p:blipFill>
          <a:blip r:embed="rId17" cstate="print"/>
          <a:srcRect l="49296" t="64912"/>
          <a:stretch>
            <a:fillRect/>
          </a:stretch>
        </p:blipFill>
        <p:spPr bwMode="auto">
          <a:xfrm>
            <a:off x="5940152" y="3284984"/>
            <a:ext cx="1224136" cy="12241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6" name="Picture 4" descr="https://skazachok.ru/wp-content/uploads/2016/08/551.jp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6948264" y="5445224"/>
            <a:ext cx="793438" cy="996469"/>
          </a:xfrm>
          <a:prstGeom prst="rect">
            <a:avLst/>
          </a:prstGeom>
          <a:ln w="38100" cap="sq">
            <a:solidFill>
              <a:srgbClr val="CC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438" name="Picture 6" descr="https://avatars.mds.yandex.net/get-pdb/2333074/cd507c8b-6203-453a-96a3-efdc083ec80d/s1200?webp=false"/>
          <p:cNvPicPr>
            <a:picLocks noChangeAspect="1" noChangeArrowheads="1"/>
          </p:cNvPicPr>
          <p:nvPr/>
        </p:nvPicPr>
        <p:blipFill>
          <a:blip r:embed="rId19" cstate="print"/>
          <a:srcRect r="59366" b="50754"/>
          <a:stretch>
            <a:fillRect/>
          </a:stretch>
        </p:blipFill>
        <p:spPr bwMode="auto">
          <a:xfrm>
            <a:off x="2483768" y="5661248"/>
            <a:ext cx="1004220" cy="864096"/>
          </a:xfrm>
          <a:prstGeom prst="rect">
            <a:avLst/>
          </a:prstGeom>
          <a:ln w="38100" cap="sq">
            <a:solidFill>
              <a:srgbClr val="CC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1" name="Picture 6" descr="https://avatars.mds.yandex.net/get-pdb/2333074/cd507c8b-6203-453a-96a3-efdc083ec80d/s1200?webp=false"/>
          <p:cNvPicPr>
            <a:picLocks noChangeAspect="1" noChangeArrowheads="1"/>
          </p:cNvPicPr>
          <p:nvPr/>
        </p:nvPicPr>
        <p:blipFill>
          <a:blip r:embed="rId20" cstate="print"/>
          <a:srcRect t="50071" r="54641"/>
          <a:stretch>
            <a:fillRect/>
          </a:stretch>
        </p:blipFill>
        <p:spPr bwMode="auto">
          <a:xfrm>
            <a:off x="971600" y="5805264"/>
            <a:ext cx="979476" cy="765493"/>
          </a:xfrm>
          <a:prstGeom prst="rect">
            <a:avLst/>
          </a:prstGeom>
          <a:ln w="38100" cap="sq">
            <a:solidFill>
              <a:srgbClr val="CC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440" name="Picture 8" descr="https://avatars.mds.yandex.net/get-pdb/1365646/bcf86e01-f53e-4b2f-b138-df369b2ff055/s1200?webp=false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7308304" y="4437112"/>
            <a:ext cx="1296144" cy="845734"/>
          </a:xfrm>
          <a:prstGeom prst="rect">
            <a:avLst/>
          </a:prstGeom>
          <a:ln w="38100" cap="sq">
            <a:solidFill>
              <a:srgbClr val="CC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442" name="Picture 10" descr="https://ds05.infourok.ru/uploads/ex/06f3/0000689a-5385a8f2/img8.jpg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4860032" y="4869160"/>
            <a:ext cx="1368152" cy="769586"/>
          </a:xfrm>
          <a:prstGeom prst="rect">
            <a:avLst/>
          </a:prstGeom>
          <a:ln w="38100" cap="sq">
            <a:solidFill>
              <a:srgbClr val="CC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5" name="Управляющая кнопка: домой 34">
            <a:hlinkClick r:id="" action="ppaction://hlinkshowjump?jump=previousslide" highlightClick="1"/>
          </p:cNvPr>
          <p:cNvSpPr/>
          <p:nvPr/>
        </p:nvSpPr>
        <p:spPr>
          <a:xfrm>
            <a:off x="0" y="6093296"/>
            <a:ext cx="792088" cy="764704"/>
          </a:xfrm>
          <a:prstGeom prst="actionButtonHom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4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84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5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84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4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42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84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6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6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84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1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40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4000" t="-4000" r="-4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188640"/>
            <a:ext cx="8640960" cy="648072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835696" y="188640"/>
            <a:ext cx="6624736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Comic Sans MS" pitchFamily="66" charset="0"/>
              </a:rPr>
              <a:t>Слушайте первую загадку:</a:t>
            </a:r>
          </a:p>
          <a:p>
            <a:r>
              <a:rPr lang="ru-RU" sz="1200" i="1" dirty="0" smtClean="0">
                <a:latin typeface="Comic Sans MS" pitchFamily="66" charset="0"/>
              </a:rPr>
              <a:t>Солнце в небе высоко,</a:t>
            </a:r>
            <a:endParaRPr lang="ru-RU" sz="1200" dirty="0" smtClean="0">
              <a:latin typeface="Comic Sans MS" pitchFamily="66" charset="0"/>
            </a:endParaRPr>
          </a:p>
          <a:p>
            <a:r>
              <a:rPr lang="ru-RU" sz="1200" i="1" dirty="0" smtClean="0">
                <a:latin typeface="Comic Sans MS" pitchFamily="66" charset="0"/>
              </a:rPr>
              <a:t>И до ночи далеко,</a:t>
            </a:r>
          </a:p>
          <a:p>
            <a:r>
              <a:rPr lang="ru-RU" sz="1200" i="1" dirty="0" smtClean="0">
                <a:latin typeface="Comic Sans MS" pitchFamily="66" charset="0"/>
              </a:rPr>
              <a:t>Коротка деревьев тень.</a:t>
            </a:r>
          </a:p>
          <a:p>
            <a:r>
              <a:rPr lang="ru-RU" sz="1200" i="1" dirty="0" smtClean="0">
                <a:latin typeface="Comic Sans MS" pitchFamily="66" charset="0"/>
              </a:rPr>
              <a:t>Что за время суток? </a:t>
            </a:r>
            <a:endParaRPr lang="ru-RU" sz="1200" dirty="0" smtClean="0">
              <a:latin typeface="Comic Sans MS" pitchFamily="66" charset="0"/>
            </a:endParaRPr>
          </a:p>
          <a:p>
            <a:r>
              <a:rPr lang="ru-RU" sz="1200" dirty="0" smtClean="0">
                <a:latin typeface="Comic Sans MS" pitchFamily="66" charset="0"/>
              </a:rPr>
              <a:t>- А что вы делаете днем?</a:t>
            </a:r>
            <a:endParaRPr lang="ru-RU" sz="1200" dirty="0">
              <a:latin typeface="Comic Sans MS" pitchFamily="66" charset="0"/>
            </a:endParaRPr>
          </a:p>
        </p:txBody>
      </p:sp>
      <p:pic>
        <p:nvPicPr>
          <p:cNvPr id="6" name="Picture 10" descr="https://i.pinimg.com/originals/9c/23/fc/9c23fc9b554eee49c14ae99ef3f2fbe4.png"/>
          <p:cNvPicPr>
            <a:picLocks noChangeAspect="1" noChangeArrowheads="1"/>
          </p:cNvPicPr>
          <p:nvPr/>
        </p:nvPicPr>
        <p:blipFill>
          <a:blip r:embed="rId5" cstate="print"/>
          <a:srcRect r="48321"/>
          <a:stretch>
            <a:fillRect/>
          </a:stretch>
        </p:blipFill>
        <p:spPr bwMode="auto">
          <a:xfrm rot="937101">
            <a:off x="114675" y="8527"/>
            <a:ext cx="1668758" cy="2421814"/>
          </a:xfrm>
          <a:prstGeom prst="rect">
            <a:avLst/>
          </a:prstGeom>
          <a:noFill/>
        </p:spPr>
      </p:pic>
      <p:sp>
        <p:nvSpPr>
          <p:cNvPr id="12" name="Овал 11"/>
          <p:cNvSpPr/>
          <p:nvPr/>
        </p:nvSpPr>
        <p:spPr>
          <a:xfrm>
            <a:off x="3995936" y="1412776"/>
            <a:ext cx="1224136" cy="1224136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1691680" y="2852936"/>
            <a:ext cx="1224136" cy="1224136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2483768" y="1484784"/>
            <a:ext cx="1224136" cy="1224136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5364088" y="1412776"/>
            <a:ext cx="1224136" cy="1224136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5940152" y="2780928"/>
            <a:ext cx="1224136" cy="1224136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Picture 2" descr="https://avatars.mds.yandex.net/get-pdb/1581201/7fb01208-2e1e-4fd6-ba23-47a6466775a5/s1200?webp=false"/>
          <p:cNvPicPr>
            <a:picLocks noChangeAspect="1" noChangeArrowheads="1"/>
          </p:cNvPicPr>
          <p:nvPr/>
        </p:nvPicPr>
        <p:blipFill>
          <a:blip r:embed="rId6" cstate="print"/>
          <a:srcRect r="50704" b="66667"/>
          <a:stretch>
            <a:fillRect/>
          </a:stretch>
        </p:blipFill>
        <p:spPr bwMode="auto">
          <a:xfrm>
            <a:off x="4427984" y="4653136"/>
            <a:ext cx="1000532" cy="864096"/>
          </a:xfrm>
          <a:prstGeom prst="rect">
            <a:avLst/>
          </a:prstGeom>
          <a:noFill/>
        </p:spPr>
      </p:pic>
      <p:pic>
        <p:nvPicPr>
          <p:cNvPr id="20" name="Picture 2" descr="https://avatars.mds.yandex.net/get-pdb/1581201/7fb01208-2e1e-4fd6-ba23-47a6466775a5/s1200?webp=false"/>
          <p:cNvPicPr>
            <a:picLocks noChangeAspect="1" noChangeArrowheads="1"/>
          </p:cNvPicPr>
          <p:nvPr/>
        </p:nvPicPr>
        <p:blipFill>
          <a:blip r:embed="rId7" cstate="print"/>
          <a:srcRect t="33333" r="50704" b="35088"/>
          <a:stretch>
            <a:fillRect/>
          </a:stretch>
        </p:blipFill>
        <p:spPr bwMode="auto">
          <a:xfrm>
            <a:off x="3347864" y="4797152"/>
            <a:ext cx="968108" cy="792088"/>
          </a:xfrm>
          <a:prstGeom prst="rect">
            <a:avLst/>
          </a:prstGeom>
          <a:noFill/>
        </p:spPr>
      </p:pic>
      <p:pic>
        <p:nvPicPr>
          <p:cNvPr id="22" name="Picture 2" descr="https://avatars.mds.yandex.net/get-pdb/1581201/7fb01208-2e1e-4fd6-ba23-47a6466775a5/s1200?webp=false"/>
          <p:cNvPicPr>
            <a:picLocks noChangeAspect="1" noChangeArrowheads="1"/>
          </p:cNvPicPr>
          <p:nvPr/>
        </p:nvPicPr>
        <p:blipFill>
          <a:blip r:embed="rId8" cstate="print"/>
          <a:srcRect t="64912" r="50704"/>
          <a:stretch>
            <a:fillRect/>
          </a:stretch>
        </p:blipFill>
        <p:spPr bwMode="auto">
          <a:xfrm>
            <a:off x="5148064" y="5733256"/>
            <a:ext cx="936104" cy="851004"/>
          </a:xfrm>
          <a:prstGeom prst="rect">
            <a:avLst/>
          </a:prstGeom>
          <a:noFill/>
        </p:spPr>
      </p:pic>
      <p:pic>
        <p:nvPicPr>
          <p:cNvPr id="18436" name="Picture 4" descr="https://skazachok.ru/wp-content/uploads/2016/08/55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884368" y="5589240"/>
            <a:ext cx="793438" cy="996469"/>
          </a:xfrm>
          <a:prstGeom prst="rect">
            <a:avLst/>
          </a:prstGeom>
          <a:ln w="38100" cap="sq">
            <a:solidFill>
              <a:srgbClr val="CC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438" name="Picture 6" descr="https://avatars.mds.yandex.net/get-pdb/2333074/cd507c8b-6203-453a-96a3-efdc083ec80d/s1200?webp=false"/>
          <p:cNvPicPr>
            <a:picLocks noChangeAspect="1" noChangeArrowheads="1"/>
          </p:cNvPicPr>
          <p:nvPr/>
        </p:nvPicPr>
        <p:blipFill>
          <a:blip r:embed="rId10" cstate="print"/>
          <a:srcRect r="59366" b="50754"/>
          <a:stretch>
            <a:fillRect/>
          </a:stretch>
        </p:blipFill>
        <p:spPr bwMode="auto">
          <a:xfrm>
            <a:off x="3707904" y="5733256"/>
            <a:ext cx="1004220" cy="864096"/>
          </a:xfrm>
          <a:prstGeom prst="rect">
            <a:avLst/>
          </a:prstGeom>
          <a:ln w="38100" cap="sq">
            <a:solidFill>
              <a:srgbClr val="CC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1" name="Picture 6" descr="https://avatars.mds.yandex.net/get-pdb/2333074/cd507c8b-6203-453a-96a3-efdc083ec80d/s1200?webp=false"/>
          <p:cNvPicPr>
            <a:picLocks noChangeAspect="1" noChangeArrowheads="1"/>
          </p:cNvPicPr>
          <p:nvPr/>
        </p:nvPicPr>
        <p:blipFill>
          <a:blip r:embed="rId11" cstate="print"/>
          <a:srcRect t="50071" r="54641"/>
          <a:stretch>
            <a:fillRect/>
          </a:stretch>
        </p:blipFill>
        <p:spPr bwMode="auto">
          <a:xfrm>
            <a:off x="2339752" y="5805264"/>
            <a:ext cx="979476" cy="765493"/>
          </a:xfrm>
          <a:prstGeom prst="rect">
            <a:avLst/>
          </a:prstGeom>
          <a:ln w="38100" cap="sq">
            <a:solidFill>
              <a:srgbClr val="CC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440" name="Picture 8" descr="https://avatars.mds.yandex.net/get-pdb/1365646/bcf86e01-f53e-4b2f-b138-df369b2ff055/s1200?webp=false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308304" y="4581128"/>
            <a:ext cx="1296144" cy="845734"/>
          </a:xfrm>
          <a:prstGeom prst="rect">
            <a:avLst/>
          </a:prstGeom>
          <a:ln w="38100" cap="sq">
            <a:solidFill>
              <a:srgbClr val="CC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442" name="Picture 10" descr="https://ds05.infourok.ru/uploads/ex/06f3/0000689a-5385a8f2/img8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580112" y="4725144"/>
            <a:ext cx="1368152" cy="769586"/>
          </a:xfrm>
          <a:prstGeom prst="rect">
            <a:avLst/>
          </a:prstGeom>
          <a:ln w="38100" cap="sq">
            <a:solidFill>
              <a:srgbClr val="CC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5" name="Управляющая кнопка: домой 34">
            <a:hlinkClick r:id="rId14" action="ppaction://hlinksldjump" highlightClick="1"/>
          </p:cNvPr>
          <p:cNvSpPr/>
          <p:nvPr/>
        </p:nvSpPr>
        <p:spPr>
          <a:xfrm>
            <a:off x="0" y="6093296"/>
            <a:ext cx="792088" cy="764704"/>
          </a:xfrm>
          <a:prstGeom prst="actionButtonHom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458" name="Picture 2" descr="https://ds02.infourok.ru/uploads/ex/0dc6/00074d3d-af61fa0a/hello_html_m54dfadb6.jpg"/>
          <p:cNvPicPr>
            <a:picLocks noChangeAspect="1" noChangeArrowheads="1"/>
          </p:cNvPicPr>
          <p:nvPr/>
        </p:nvPicPr>
        <p:blipFill>
          <a:blip r:embed="rId15" cstate="print"/>
          <a:srcRect l="1890" t="2259" r="1721" b="5357"/>
          <a:stretch>
            <a:fillRect/>
          </a:stretch>
        </p:blipFill>
        <p:spPr bwMode="auto">
          <a:xfrm>
            <a:off x="3059832" y="2636912"/>
            <a:ext cx="2772308" cy="1800200"/>
          </a:xfrm>
          <a:prstGeom prst="rect">
            <a:avLst/>
          </a:prstGeom>
          <a:noFill/>
        </p:spPr>
      </p:pic>
      <p:pic>
        <p:nvPicPr>
          <p:cNvPr id="32" name="Picture 8" descr="https://avatars.mds.yandex.net/get-pdb/1365646/bcf86e01-f53e-4b2f-b138-df369b2ff055/s1200?webp=false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868144" y="2708920"/>
            <a:ext cx="1368152" cy="12961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0" name="Picture 4" descr="http://i.mycdn.me/i?r=AzEPZsRbOZEKgBhR0XGMT1RkfgvbVebHxRTp4GeC4Z5dRKaKTM5SRkZCeTgDn6uOyic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755576" y="5661248"/>
            <a:ext cx="1438656" cy="792088"/>
          </a:xfrm>
          <a:prstGeom prst="rect">
            <a:avLst/>
          </a:prstGeom>
          <a:ln w="38100" cap="sq">
            <a:solidFill>
              <a:srgbClr val="CC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3" name="Picture 4" descr="http://i.mycdn.me/i?r=AzEPZsRbOZEKgBhR0XGMT1RkfgvbVebHxRTp4GeC4Z5dRKaKTM5SRkZCeTgDn6uOyic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2411760" y="1412776"/>
            <a:ext cx="1366648" cy="13681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2" name="Picture 6" descr="https://i.pinimg.com/originals/1a/07/b7/1a07b7a18abf696c7315afb194f69427.pn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6444208" y="5661248"/>
            <a:ext cx="1080120" cy="868146"/>
          </a:xfrm>
          <a:prstGeom prst="rect">
            <a:avLst/>
          </a:prstGeom>
          <a:ln w="38100" cap="sq">
            <a:solidFill>
              <a:srgbClr val="CC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6" name="Picture 6" descr="https://i.pinimg.com/originals/1a/07/b7/1a07b7a18abf696c7315afb194f69427.pn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5436096" y="1628800"/>
            <a:ext cx="1080120" cy="8681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464" name="Picture 8" descr="http://mbdou15kras.ucoz.ru/_si/0/17070406.jp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2195736" y="4725144"/>
            <a:ext cx="921912" cy="860451"/>
          </a:xfrm>
          <a:prstGeom prst="rect">
            <a:avLst/>
          </a:prstGeom>
          <a:ln w="38100" cap="sq">
            <a:solidFill>
              <a:srgbClr val="CC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7" name="Picture 8" descr="http://mbdou15kras.ucoz.ru/_si/0/17070406.jpg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3995936" y="1412776"/>
            <a:ext cx="1230518" cy="12241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6" name="Picture 10" descr="https://avatars.mds.yandex.net/get-pdb/918543/cedcc182-cb9f-48c8-8a26-0daf2ceb865f/s1200"/>
          <p:cNvPicPr>
            <a:picLocks noChangeAspect="1" noChangeArrowheads="1"/>
          </p:cNvPicPr>
          <p:nvPr/>
        </p:nvPicPr>
        <p:blipFill>
          <a:blip r:embed="rId23" cstate="print"/>
          <a:srcRect t="9013"/>
          <a:stretch>
            <a:fillRect/>
          </a:stretch>
        </p:blipFill>
        <p:spPr bwMode="auto">
          <a:xfrm>
            <a:off x="467544" y="4581128"/>
            <a:ext cx="1408775" cy="963488"/>
          </a:xfrm>
          <a:prstGeom prst="rect">
            <a:avLst/>
          </a:prstGeom>
          <a:ln w="38100" cap="sq">
            <a:solidFill>
              <a:srgbClr val="CC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9" name="Picture 10" descr="https://avatars.mds.yandex.net/get-pdb/918543/cedcc182-cb9f-48c8-8a26-0daf2ceb865f/s1200"/>
          <p:cNvPicPr>
            <a:picLocks noChangeAspect="1" noChangeArrowheads="1"/>
          </p:cNvPicPr>
          <p:nvPr/>
        </p:nvPicPr>
        <p:blipFill>
          <a:blip r:embed="rId24" cstate="print"/>
          <a:srcRect t="9013"/>
          <a:stretch>
            <a:fillRect/>
          </a:stretch>
        </p:blipFill>
        <p:spPr bwMode="auto">
          <a:xfrm>
            <a:off x="1619672" y="2852936"/>
            <a:ext cx="1408775" cy="12241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84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84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1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4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4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84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4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94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0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94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2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94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4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94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4000" t="-4000" r="-4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s://b1.culture.ru/c/55206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808" y="2708920"/>
            <a:ext cx="3168352" cy="1782835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51520" y="188640"/>
            <a:ext cx="8640960" cy="648072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835696" y="188640"/>
            <a:ext cx="6624736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Comic Sans MS" pitchFamily="66" charset="0"/>
              </a:rPr>
              <a:t>Слушайте первую загадку:</a:t>
            </a:r>
          </a:p>
          <a:p>
            <a:r>
              <a:rPr lang="ru-RU" sz="1200" i="1" dirty="0" smtClean="0">
                <a:latin typeface="Comic Sans MS" pitchFamily="66" charset="0"/>
              </a:rPr>
              <a:t>Солнышко лучистое</a:t>
            </a:r>
            <a:endParaRPr lang="ru-RU" sz="1200" dirty="0" smtClean="0">
              <a:latin typeface="Comic Sans MS" pitchFamily="66" charset="0"/>
            </a:endParaRPr>
          </a:p>
          <a:p>
            <a:r>
              <a:rPr lang="ru-RU" sz="1200" i="1" dirty="0" smtClean="0">
                <a:latin typeface="Comic Sans MS" pitchFamily="66" charset="0"/>
              </a:rPr>
              <a:t>Село за дома,</a:t>
            </a:r>
          </a:p>
          <a:p>
            <a:r>
              <a:rPr lang="ru-RU" sz="1200" i="1" dirty="0" smtClean="0">
                <a:latin typeface="Comic Sans MS" pitchFamily="66" charset="0"/>
              </a:rPr>
              <a:t>Мы пришли с прогулки,</a:t>
            </a:r>
          </a:p>
          <a:p>
            <a:r>
              <a:rPr lang="ru-RU" sz="1200" i="1" dirty="0" smtClean="0">
                <a:latin typeface="Comic Sans MS" pitchFamily="66" charset="0"/>
              </a:rPr>
              <a:t>Ужинать пора. </a:t>
            </a:r>
            <a:endParaRPr lang="ru-RU" sz="1200" dirty="0" smtClean="0">
              <a:latin typeface="Comic Sans MS" pitchFamily="66" charset="0"/>
            </a:endParaRPr>
          </a:p>
          <a:p>
            <a:r>
              <a:rPr lang="ru-RU" sz="1200" dirty="0" smtClean="0">
                <a:latin typeface="Comic Sans MS" pitchFamily="66" charset="0"/>
              </a:rPr>
              <a:t>- А чем вы занимаетесь вечером?</a:t>
            </a:r>
            <a:endParaRPr lang="ru-RU" sz="1200" dirty="0">
              <a:latin typeface="Comic Sans MS" pitchFamily="66" charset="0"/>
            </a:endParaRPr>
          </a:p>
        </p:txBody>
      </p:sp>
      <p:pic>
        <p:nvPicPr>
          <p:cNvPr id="6" name="Picture 10" descr="https://i.pinimg.com/originals/9c/23/fc/9c23fc9b554eee49c14ae99ef3f2fbe4.png"/>
          <p:cNvPicPr>
            <a:picLocks noChangeAspect="1" noChangeArrowheads="1"/>
          </p:cNvPicPr>
          <p:nvPr/>
        </p:nvPicPr>
        <p:blipFill>
          <a:blip r:embed="rId6" cstate="print"/>
          <a:srcRect r="48321"/>
          <a:stretch>
            <a:fillRect/>
          </a:stretch>
        </p:blipFill>
        <p:spPr bwMode="auto">
          <a:xfrm rot="937101">
            <a:off x="114675" y="8527"/>
            <a:ext cx="1668758" cy="2421814"/>
          </a:xfrm>
          <a:prstGeom prst="rect">
            <a:avLst/>
          </a:prstGeom>
          <a:noFill/>
        </p:spPr>
      </p:pic>
      <p:sp>
        <p:nvSpPr>
          <p:cNvPr id="12" name="Овал 11"/>
          <p:cNvSpPr/>
          <p:nvPr/>
        </p:nvSpPr>
        <p:spPr>
          <a:xfrm>
            <a:off x="3923928" y="1484784"/>
            <a:ext cx="1224136" cy="1224136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2051720" y="1844824"/>
            <a:ext cx="1224136" cy="1224136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5868144" y="1988840"/>
            <a:ext cx="1224136" cy="1224136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Picture 2" descr="https://avatars.mds.yandex.net/get-pdb/1581201/7fb01208-2e1e-4fd6-ba23-47a6466775a5/s1200?webp=false"/>
          <p:cNvPicPr>
            <a:picLocks noChangeAspect="1" noChangeArrowheads="1"/>
          </p:cNvPicPr>
          <p:nvPr/>
        </p:nvPicPr>
        <p:blipFill>
          <a:blip r:embed="rId7" cstate="print"/>
          <a:srcRect r="50704" b="66667"/>
          <a:stretch>
            <a:fillRect/>
          </a:stretch>
        </p:blipFill>
        <p:spPr bwMode="auto">
          <a:xfrm>
            <a:off x="4427984" y="4653136"/>
            <a:ext cx="1000532" cy="864096"/>
          </a:xfrm>
          <a:prstGeom prst="rect">
            <a:avLst/>
          </a:prstGeom>
          <a:noFill/>
        </p:spPr>
      </p:pic>
      <p:pic>
        <p:nvPicPr>
          <p:cNvPr id="22" name="Picture 2" descr="https://avatars.mds.yandex.net/get-pdb/1581201/7fb01208-2e1e-4fd6-ba23-47a6466775a5/s1200?webp=false"/>
          <p:cNvPicPr>
            <a:picLocks noChangeAspect="1" noChangeArrowheads="1"/>
          </p:cNvPicPr>
          <p:nvPr/>
        </p:nvPicPr>
        <p:blipFill>
          <a:blip r:embed="rId8" cstate="print"/>
          <a:srcRect t="64912" r="50704"/>
          <a:stretch>
            <a:fillRect/>
          </a:stretch>
        </p:blipFill>
        <p:spPr bwMode="auto">
          <a:xfrm>
            <a:off x="5148064" y="5733256"/>
            <a:ext cx="936104" cy="851004"/>
          </a:xfrm>
          <a:prstGeom prst="rect">
            <a:avLst/>
          </a:prstGeom>
          <a:noFill/>
        </p:spPr>
      </p:pic>
      <p:pic>
        <p:nvPicPr>
          <p:cNvPr id="18436" name="Picture 4" descr="https://skazachok.ru/wp-content/uploads/2016/08/55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884368" y="5589240"/>
            <a:ext cx="793438" cy="996469"/>
          </a:xfrm>
          <a:prstGeom prst="rect">
            <a:avLst/>
          </a:prstGeom>
          <a:ln w="38100" cap="sq">
            <a:solidFill>
              <a:srgbClr val="CC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1" name="Picture 6" descr="https://avatars.mds.yandex.net/get-pdb/2333074/cd507c8b-6203-453a-96a3-efdc083ec80d/s1200?webp=false"/>
          <p:cNvPicPr>
            <a:picLocks noChangeAspect="1" noChangeArrowheads="1"/>
          </p:cNvPicPr>
          <p:nvPr/>
        </p:nvPicPr>
        <p:blipFill>
          <a:blip r:embed="rId10" cstate="print"/>
          <a:srcRect t="50071" r="54641"/>
          <a:stretch>
            <a:fillRect/>
          </a:stretch>
        </p:blipFill>
        <p:spPr bwMode="auto">
          <a:xfrm>
            <a:off x="2339752" y="5805264"/>
            <a:ext cx="979476" cy="765493"/>
          </a:xfrm>
          <a:prstGeom prst="rect">
            <a:avLst/>
          </a:prstGeom>
          <a:ln w="38100" cap="sq">
            <a:solidFill>
              <a:srgbClr val="CC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440" name="Picture 8" descr="https://avatars.mds.yandex.net/get-pdb/1365646/bcf86e01-f53e-4b2f-b138-df369b2ff055/s1200?webp=false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308304" y="4581128"/>
            <a:ext cx="1296144" cy="845734"/>
          </a:xfrm>
          <a:prstGeom prst="rect">
            <a:avLst/>
          </a:prstGeom>
          <a:ln w="38100" cap="sq">
            <a:solidFill>
              <a:srgbClr val="CC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442" name="Picture 10" descr="https://ds05.infourok.ru/uploads/ex/06f3/0000689a-5385a8f2/img8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580112" y="4725144"/>
            <a:ext cx="1368152" cy="769586"/>
          </a:xfrm>
          <a:prstGeom prst="rect">
            <a:avLst/>
          </a:prstGeom>
          <a:ln w="38100" cap="sq">
            <a:solidFill>
              <a:srgbClr val="CC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5" name="Управляющая кнопка: домой 34">
            <a:hlinkClick r:id="rId13" action="ppaction://hlinksldjump" highlightClick="1"/>
          </p:cNvPr>
          <p:cNvSpPr/>
          <p:nvPr/>
        </p:nvSpPr>
        <p:spPr>
          <a:xfrm>
            <a:off x="0" y="6093296"/>
            <a:ext cx="792088" cy="764704"/>
          </a:xfrm>
          <a:prstGeom prst="actionButtonHom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460" name="Picture 4" descr="http://i.mycdn.me/i?r=AzEPZsRbOZEKgBhR0XGMT1RkfgvbVebHxRTp4GeC4Z5dRKaKTM5SRkZCeTgDn6uOyic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55576" y="5661248"/>
            <a:ext cx="1438656" cy="792088"/>
          </a:xfrm>
          <a:prstGeom prst="rect">
            <a:avLst/>
          </a:prstGeom>
          <a:ln w="38100" cap="sq">
            <a:solidFill>
              <a:srgbClr val="CC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462" name="Picture 6" descr="https://i.pinimg.com/originals/1a/07/b7/1a07b7a18abf696c7315afb194f69427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444208" y="5661248"/>
            <a:ext cx="1080120" cy="868146"/>
          </a:xfrm>
          <a:prstGeom prst="rect">
            <a:avLst/>
          </a:prstGeom>
          <a:ln w="38100" cap="sq">
            <a:solidFill>
              <a:srgbClr val="CC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464" name="Picture 8" descr="http://mbdou15kras.ucoz.ru/_si/0/17070406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195736" y="4725144"/>
            <a:ext cx="921912" cy="860451"/>
          </a:xfrm>
          <a:prstGeom prst="rect">
            <a:avLst/>
          </a:prstGeom>
          <a:ln w="38100" cap="sq">
            <a:solidFill>
              <a:srgbClr val="CC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484" name="Picture 4" descr="https://p7.hiclipart.com/preview/51/80/863/eating-clip-art-family-dinner.jp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491880" y="5229200"/>
            <a:ext cx="1130704" cy="1368152"/>
          </a:xfrm>
          <a:prstGeom prst="rect">
            <a:avLst/>
          </a:prstGeom>
          <a:ln w="38100" cap="sq">
            <a:solidFill>
              <a:srgbClr val="CC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4" name="Picture 4" descr="https://p7.hiclipart.com/preview/51/80/863/eating-clip-art-family-dinner.jp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3923928" y="1412776"/>
            <a:ext cx="1224136" cy="13681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6" name="Picture 6" descr="https://image.freepik.com/free-vector/_23-2147499180.jpg"/>
          <p:cNvPicPr>
            <a:picLocks noChangeAspect="1" noChangeArrowheads="1"/>
          </p:cNvPicPr>
          <p:nvPr/>
        </p:nvPicPr>
        <p:blipFill>
          <a:blip r:embed="rId19" cstate="print"/>
          <a:srcRect t="11172" r="7835" b="5042"/>
          <a:stretch>
            <a:fillRect/>
          </a:stretch>
        </p:blipFill>
        <p:spPr bwMode="auto">
          <a:xfrm>
            <a:off x="395536" y="4365104"/>
            <a:ext cx="1267341" cy="1152128"/>
          </a:xfrm>
          <a:prstGeom prst="rect">
            <a:avLst/>
          </a:prstGeom>
          <a:ln w="38100" cap="sq">
            <a:solidFill>
              <a:srgbClr val="CC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8" name="Picture 6" descr="https://image.freepik.com/free-vector/_23-2147499180.jpg"/>
          <p:cNvPicPr>
            <a:picLocks noChangeAspect="1" noChangeArrowheads="1"/>
          </p:cNvPicPr>
          <p:nvPr/>
        </p:nvPicPr>
        <p:blipFill>
          <a:blip r:embed="rId20" cstate="print"/>
          <a:srcRect t="11172" r="7835" b="5042"/>
          <a:stretch>
            <a:fillRect/>
          </a:stretch>
        </p:blipFill>
        <p:spPr bwMode="auto">
          <a:xfrm>
            <a:off x="5796136" y="1916832"/>
            <a:ext cx="1368152" cy="12241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2" name="Picture 4" descr="https://skazachok.ru/wp-content/uploads/2016/08/55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51720" y="1772816"/>
            <a:ext cx="1224136" cy="12609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4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4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84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84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40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94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8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0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94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3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94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8" dur="1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4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204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8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04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8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4000" t="-4000" r="-4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188640"/>
            <a:ext cx="8640960" cy="648072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835696" y="188640"/>
            <a:ext cx="6624736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Comic Sans MS" pitchFamily="66" charset="0"/>
              </a:rPr>
              <a:t>Слушайте первую загадку:</a:t>
            </a:r>
          </a:p>
          <a:p>
            <a:r>
              <a:rPr lang="ru-RU" sz="1200" i="1" dirty="0" smtClean="0">
                <a:latin typeface="Comic Sans MS" pitchFamily="66" charset="0"/>
              </a:rPr>
              <a:t>Солнце село. Свет погас.</a:t>
            </a:r>
            <a:endParaRPr lang="ru-RU" sz="1200" dirty="0" smtClean="0">
              <a:latin typeface="Comic Sans MS" pitchFamily="66" charset="0"/>
            </a:endParaRPr>
          </a:p>
          <a:p>
            <a:r>
              <a:rPr lang="ru-RU" sz="1200" i="1" dirty="0" smtClean="0">
                <a:latin typeface="Comic Sans MS" pitchFamily="66" charset="0"/>
              </a:rPr>
              <a:t>Спать пора всем. Поздний час.</a:t>
            </a:r>
          </a:p>
          <a:p>
            <a:r>
              <a:rPr lang="ru-RU" sz="1200" i="1" dirty="0" smtClean="0">
                <a:latin typeface="Comic Sans MS" pitchFamily="66" charset="0"/>
              </a:rPr>
              <a:t>Улетел уж вечер прочь,</a:t>
            </a:r>
          </a:p>
          <a:p>
            <a:r>
              <a:rPr lang="ru-RU" sz="1200" i="1" dirty="0" smtClean="0">
                <a:latin typeface="Comic Sans MS" pitchFamily="66" charset="0"/>
              </a:rPr>
              <a:t>А за ним крадется. </a:t>
            </a:r>
          </a:p>
          <a:p>
            <a:r>
              <a:rPr lang="ru-RU" sz="1200" dirty="0" smtClean="0">
                <a:latin typeface="Comic Sans MS" pitchFamily="66" charset="0"/>
              </a:rPr>
              <a:t>- А что мы делаем ночью?</a:t>
            </a:r>
            <a:endParaRPr lang="ru-RU" sz="1200" dirty="0">
              <a:latin typeface="Comic Sans MS" pitchFamily="66" charset="0"/>
            </a:endParaRPr>
          </a:p>
        </p:txBody>
      </p:sp>
      <p:pic>
        <p:nvPicPr>
          <p:cNvPr id="6" name="Picture 10" descr="https://i.pinimg.com/originals/9c/23/fc/9c23fc9b554eee49c14ae99ef3f2fbe4.png"/>
          <p:cNvPicPr>
            <a:picLocks noChangeAspect="1" noChangeArrowheads="1"/>
          </p:cNvPicPr>
          <p:nvPr/>
        </p:nvPicPr>
        <p:blipFill>
          <a:blip r:embed="rId5" cstate="print"/>
          <a:srcRect r="48321"/>
          <a:stretch>
            <a:fillRect/>
          </a:stretch>
        </p:blipFill>
        <p:spPr bwMode="auto">
          <a:xfrm rot="937101">
            <a:off x="114675" y="8527"/>
            <a:ext cx="1668758" cy="2421814"/>
          </a:xfrm>
          <a:prstGeom prst="rect">
            <a:avLst/>
          </a:prstGeom>
          <a:noFill/>
        </p:spPr>
      </p:pic>
      <p:sp>
        <p:nvSpPr>
          <p:cNvPr id="12" name="Овал 11"/>
          <p:cNvSpPr/>
          <p:nvPr/>
        </p:nvSpPr>
        <p:spPr>
          <a:xfrm>
            <a:off x="3923928" y="1484784"/>
            <a:ext cx="1224136" cy="1224136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Picture 2" descr="https://avatars.mds.yandex.net/get-pdb/1581201/7fb01208-2e1e-4fd6-ba23-47a6466775a5/s1200?webp=false"/>
          <p:cNvPicPr>
            <a:picLocks noChangeAspect="1" noChangeArrowheads="1"/>
          </p:cNvPicPr>
          <p:nvPr/>
        </p:nvPicPr>
        <p:blipFill>
          <a:blip r:embed="rId6" cstate="print"/>
          <a:srcRect r="50704" b="66667"/>
          <a:stretch>
            <a:fillRect/>
          </a:stretch>
        </p:blipFill>
        <p:spPr bwMode="auto">
          <a:xfrm>
            <a:off x="4427984" y="4653136"/>
            <a:ext cx="1000532" cy="864096"/>
          </a:xfrm>
          <a:prstGeom prst="rect">
            <a:avLst/>
          </a:prstGeom>
          <a:noFill/>
        </p:spPr>
      </p:pic>
      <p:pic>
        <p:nvPicPr>
          <p:cNvPr id="22" name="Picture 2" descr="https://avatars.mds.yandex.net/get-pdb/1581201/7fb01208-2e1e-4fd6-ba23-47a6466775a5/s1200?webp=false"/>
          <p:cNvPicPr>
            <a:picLocks noChangeAspect="1" noChangeArrowheads="1"/>
          </p:cNvPicPr>
          <p:nvPr/>
        </p:nvPicPr>
        <p:blipFill>
          <a:blip r:embed="rId7" cstate="print"/>
          <a:srcRect t="64912" r="50704"/>
          <a:stretch>
            <a:fillRect/>
          </a:stretch>
        </p:blipFill>
        <p:spPr bwMode="auto">
          <a:xfrm>
            <a:off x="5148064" y="5733256"/>
            <a:ext cx="936104" cy="851004"/>
          </a:xfrm>
          <a:prstGeom prst="rect">
            <a:avLst/>
          </a:prstGeom>
          <a:noFill/>
        </p:spPr>
      </p:pic>
      <p:pic>
        <p:nvPicPr>
          <p:cNvPr id="18436" name="Picture 4" descr="https://skazachok.ru/wp-content/uploads/2016/08/55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84368" y="5589240"/>
            <a:ext cx="793438" cy="996469"/>
          </a:xfrm>
          <a:prstGeom prst="rect">
            <a:avLst/>
          </a:prstGeom>
          <a:ln w="38100" cap="sq">
            <a:solidFill>
              <a:srgbClr val="CC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1" name="Picture 6" descr="https://avatars.mds.yandex.net/get-pdb/2333074/cd507c8b-6203-453a-96a3-efdc083ec80d/s1200?webp=false"/>
          <p:cNvPicPr>
            <a:picLocks noChangeAspect="1" noChangeArrowheads="1"/>
          </p:cNvPicPr>
          <p:nvPr/>
        </p:nvPicPr>
        <p:blipFill>
          <a:blip r:embed="rId9" cstate="print"/>
          <a:srcRect t="50071" r="54641"/>
          <a:stretch>
            <a:fillRect/>
          </a:stretch>
        </p:blipFill>
        <p:spPr bwMode="auto">
          <a:xfrm>
            <a:off x="2339752" y="5805264"/>
            <a:ext cx="979476" cy="765493"/>
          </a:xfrm>
          <a:prstGeom prst="rect">
            <a:avLst/>
          </a:prstGeom>
          <a:ln w="38100" cap="sq">
            <a:solidFill>
              <a:srgbClr val="CC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440" name="Picture 8" descr="https://avatars.mds.yandex.net/get-pdb/1365646/bcf86e01-f53e-4b2f-b138-df369b2ff055/s1200?webp=fals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308304" y="4581128"/>
            <a:ext cx="1296144" cy="845734"/>
          </a:xfrm>
          <a:prstGeom prst="rect">
            <a:avLst/>
          </a:prstGeom>
          <a:ln w="38100" cap="sq">
            <a:solidFill>
              <a:srgbClr val="CC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442" name="Picture 10" descr="https://ds05.infourok.ru/uploads/ex/06f3/0000689a-5385a8f2/img8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580112" y="4725144"/>
            <a:ext cx="1368152" cy="769586"/>
          </a:xfrm>
          <a:prstGeom prst="rect">
            <a:avLst/>
          </a:prstGeom>
          <a:ln w="38100" cap="sq">
            <a:solidFill>
              <a:srgbClr val="CC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5" name="Управляющая кнопка: домой 34">
            <a:hlinkClick r:id="rId12" action="ppaction://hlinksldjump" highlightClick="1"/>
          </p:cNvPr>
          <p:cNvSpPr/>
          <p:nvPr/>
        </p:nvSpPr>
        <p:spPr>
          <a:xfrm>
            <a:off x="0" y="6093296"/>
            <a:ext cx="792088" cy="764704"/>
          </a:xfrm>
          <a:prstGeom prst="actionButtonHom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460" name="Picture 4" descr="http://i.mycdn.me/i?r=AzEPZsRbOZEKgBhR0XGMT1RkfgvbVebHxRTp4GeC4Z5dRKaKTM5SRkZCeTgDn6uOyic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55576" y="5661248"/>
            <a:ext cx="1438656" cy="792088"/>
          </a:xfrm>
          <a:prstGeom prst="rect">
            <a:avLst/>
          </a:prstGeom>
          <a:ln w="38100" cap="sq">
            <a:solidFill>
              <a:srgbClr val="CC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462" name="Picture 6" descr="https://i.pinimg.com/originals/1a/07/b7/1a07b7a18abf696c7315afb194f69427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444208" y="5661248"/>
            <a:ext cx="1080120" cy="868146"/>
          </a:xfrm>
          <a:prstGeom prst="rect">
            <a:avLst/>
          </a:prstGeom>
          <a:ln w="38100" cap="sq">
            <a:solidFill>
              <a:srgbClr val="CC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464" name="Picture 8" descr="http://mbdou15kras.ucoz.ru/_si/0/17070406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195736" y="4725144"/>
            <a:ext cx="921912" cy="860451"/>
          </a:xfrm>
          <a:prstGeom prst="rect">
            <a:avLst/>
          </a:prstGeom>
          <a:ln w="38100" cap="sq">
            <a:solidFill>
              <a:srgbClr val="CC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484" name="Picture 4" descr="https://p7.hiclipart.com/preview/51/80/863/eating-clip-art-family-dinner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491880" y="5229200"/>
            <a:ext cx="1130704" cy="1368152"/>
          </a:xfrm>
          <a:prstGeom prst="rect">
            <a:avLst/>
          </a:prstGeom>
          <a:ln w="38100" cap="sq">
            <a:solidFill>
              <a:srgbClr val="CC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486" name="Picture 6" descr="https://image.freepik.com/free-vector/_23-2147499180.jpg"/>
          <p:cNvPicPr>
            <a:picLocks noChangeAspect="1" noChangeArrowheads="1"/>
          </p:cNvPicPr>
          <p:nvPr/>
        </p:nvPicPr>
        <p:blipFill>
          <a:blip r:embed="rId17" cstate="print"/>
          <a:srcRect t="11172" r="7835" b="5042"/>
          <a:stretch>
            <a:fillRect/>
          </a:stretch>
        </p:blipFill>
        <p:spPr bwMode="auto">
          <a:xfrm>
            <a:off x="395536" y="4365104"/>
            <a:ext cx="1267341" cy="1152128"/>
          </a:xfrm>
          <a:prstGeom prst="rect">
            <a:avLst/>
          </a:prstGeom>
          <a:ln w="38100" cap="sq">
            <a:solidFill>
              <a:srgbClr val="CC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4" name="Picture 10" descr="https://ds05.infourok.ru/uploads/ex/06f3/0000689a-5385a8f2/img8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51920" y="1412776"/>
            <a:ext cx="1368152" cy="12241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06" name="Picture 2" descr="https://ds04.infourok.ru/uploads/ex/05f0/000d38d7-d6f9108f/img7.jp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3275856" y="2708920"/>
            <a:ext cx="2448272" cy="18362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4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42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84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8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84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40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94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8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0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94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3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94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8" dur="1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4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204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3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84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04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8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86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t="-4000" r="-4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188640"/>
            <a:ext cx="8640960" cy="648072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148064" y="2276872"/>
            <a:ext cx="2736304" cy="138499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Comic Sans MS" pitchFamily="66" charset="0"/>
              </a:rPr>
              <a:t>Спорт, ребята, очень нужен,</a:t>
            </a:r>
          </a:p>
          <a:p>
            <a:r>
              <a:rPr lang="ru-RU" sz="1200" dirty="0" smtClean="0">
                <a:latin typeface="Comic Sans MS" pitchFamily="66" charset="0"/>
              </a:rPr>
              <a:t>Мы со спортом крепко дружим.</a:t>
            </a:r>
          </a:p>
          <a:p>
            <a:r>
              <a:rPr lang="ru-RU" sz="1200" dirty="0" smtClean="0">
                <a:latin typeface="Comic Sans MS" pitchFamily="66" charset="0"/>
              </a:rPr>
              <a:t>Спорт – помощник,</a:t>
            </a:r>
          </a:p>
          <a:p>
            <a:r>
              <a:rPr lang="ru-RU" sz="1200" dirty="0" smtClean="0">
                <a:latin typeface="Comic Sans MS" pitchFamily="66" charset="0"/>
              </a:rPr>
              <a:t>Спорт – здоровье,</a:t>
            </a:r>
          </a:p>
          <a:p>
            <a:r>
              <a:rPr lang="ru-RU" sz="1200" dirty="0" smtClean="0">
                <a:latin typeface="Comic Sans MS" pitchFamily="66" charset="0"/>
              </a:rPr>
              <a:t>Спорт – игра,</a:t>
            </a:r>
          </a:p>
          <a:p>
            <a:r>
              <a:rPr lang="ru-RU" sz="1200" dirty="0" smtClean="0">
                <a:latin typeface="Comic Sans MS" pitchFamily="66" charset="0"/>
              </a:rPr>
              <a:t>Спорту скажем дружно: «Да! »</a:t>
            </a:r>
          </a:p>
          <a:p>
            <a:r>
              <a:rPr lang="ru-RU" sz="1200" dirty="0" smtClean="0">
                <a:latin typeface="Comic Sans MS" pitchFamily="66" charset="0"/>
              </a:rPr>
              <a:t>Сделаем зарядку!</a:t>
            </a:r>
            <a:endParaRPr lang="ru-RU" sz="1200" dirty="0">
              <a:latin typeface="Comic Sans MS" pitchFamily="66" charset="0"/>
            </a:endParaRPr>
          </a:p>
        </p:txBody>
      </p:sp>
      <p:pic>
        <p:nvPicPr>
          <p:cNvPr id="7" name="Picture 10" descr="https://i.pinimg.com/originals/9c/23/fc/9c23fc9b554eee49c14ae99ef3f2fbe4.png"/>
          <p:cNvPicPr>
            <a:picLocks noChangeAspect="1" noChangeArrowheads="1"/>
          </p:cNvPicPr>
          <p:nvPr/>
        </p:nvPicPr>
        <p:blipFill>
          <a:blip r:embed="rId3" cstate="print"/>
          <a:srcRect r="48321"/>
          <a:stretch>
            <a:fillRect/>
          </a:stretch>
        </p:blipFill>
        <p:spPr bwMode="auto">
          <a:xfrm flipH="1">
            <a:off x="7475242" y="2060848"/>
            <a:ext cx="1668758" cy="2421814"/>
          </a:xfrm>
          <a:prstGeom prst="rect">
            <a:avLst/>
          </a:prstGeom>
          <a:noFill/>
        </p:spPr>
      </p:pic>
      <p:pic>
        <p:nvPicPr>
          <p:cNvPr id="22530" name="Picture 2" descr="http://dav-liski.detkin-club.ru/images/custom_2/_5e6eefbabefd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260648"/>
            <a:ext cx="4658648" cy="6351290"/>
          </a:xfrm>
          <a:prstGeom prst="rect">
            <a:avLst/>
          </a:prstGeom>
          <a:noFill/>
        </p:spPr>
      </p:pic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8424863" y="6219825"/>
            <a:ext cx="719137" cy="638175"/>
          </a:xfrm>
          <a:prstGeom prst="actionButtonForwardNex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4000" t="-4000" r="-4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188640"/>
            <a:ext cx="8640960" cy="648072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427984" y="188640"/>
            <a:ext cx="2736304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Comic Sans MS" pitchFamily="66" charset="0"/>
              </a:rPr>
              <a:t>А давайте вспомним виды спорта!</a:t>
            </a:r>
          </a:p>
          <a:p>
            <a:r>
              <a:rPr lang="ru-RU" sz="1200" dirty="0" smtClean="0">
                <a:latin typeface="Comic Sans MS" pitchFamily="66" charset="0"/>
              </a:rPr>
              <a:t>Найди картинки с летними видами спорта.</a:t>
            </a:r>
            <a:endParaRPr lang="ru-RU" sz="1200" dirty="0">
              <a:latin typeface="Comic Sans MS" pitchFamily="66" charset="0"/>
            </a:endParaRPr>
          </a:p>
        </p:txBody>
      </p:sp>
      <p:pic>
        <p:nvPicPr>
          <p:cNvPr id="7" name="Picture 10" descr="https://i.pinimg.com/originals/9c/23/fc/9c23fc9b554eee49c14ae99ef3f2fbe4.png"/>
          <p:cNvPicPr>
            <a:picLocks noChangeAspect="1" noChangeArrowheads="1"/>
          </p:cNvPicPr>
          <p:nvPr/>
        </p:nvPicPr>
        <p:blipFill>
          <a:blip r:embed="rId5" cstate="print"/>
          <a:srcRect r="48321"/>
          <a:stretch>
            <a:fillRect/>
          </a:stretch>
        </p:blipFill>
        <p:spPr bwMode="auto">
          <a:xfrm flipH="1">
            <a:off x="7380312" y="0"/>
            <a:ext cx="1290688" cy="1873134"/>
          </a:xfrm>
          <a:prstGeom prst="rect">
            <a:avLst/>
          </a:prstGeom>
          <a:noFill/>
        </p:spPr>
      </p:pic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395536" y="332656"/>
          <a:ext cx="3096344" cy="612068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1548172"/>
                <a:gridCol w="1548172"/>
              </a:tblGrid>
              <a:tr h="335989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Летние виды спорта</a:t>
                      </a:r>
                      <a:endParaRPr lang="ru-RU" dirty="0">
                        <a:latin typeface="Comic Sans MS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4344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44016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44016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44016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3556" name="Picture 4" descr="http://detskiy-sad.com/wp-content/uploads/2017/01/vidi-sporta-dla-detei-6.jpg"/>
          <p:cNvPicPr>
            <a:picLocks noChangeAspect="1" noChangeArrowheads="1"/>
          </p:cNvPicPr>
          <p:nvPr/>
        </p:nvPicPr>
        <p:blipFill>
          <a:blip r:embed="rId6" cstate="print"/>
          <a:srcRect l="13601" t="9615" r="12953" b="5769"/>
          <a:stretch>
            <a:fillRect/>
          </a:stretch>
        </p:blipFill>
        <p:spPr bwMode="auto">
          <a:xfrm>
            <a:off x="3779912" y="1052736"/>
            <a:ext cx="861544" cy="1404000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558" name="Picture 6" descr="https://avatars.mds.yandex.net/get-pdb/903199/c54069d3-162a-4a99-8752-b1846a85d283/s1200?webp=false"/>
          <p:cNvPicPr>
            <a:picLocks noChangeAspect="1" noChangeArrowheads="1"/>
          </p:cNvPicPr>
          <p:nvPr/>
        </p:nvPicPr>
        <p:blipFill>
          <a:blip r:embed="rId7" cstate="print"/>
          <a:srcRect l="5893" t="8333" r="5709" b="8333"/>
          <a:stretch>
            <a:fillRect/>
          </a:stretch>
        </p:blipFill>
        <p:spPr bwMode="auto">
          <a:xfrm>
            <a:off x="3851920" y="2924944"/>
            <a:ext cx="1053000" cy="1404000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560" name="Picture 8" descr="https://avatars.mds.yandex.net/get-pdb/903199/acfa6adc-c561-4f13-b1a8-3924babef3c2/s1200?webp=false"/>
          <p:cNvPicPr>
            <a:picLocks noChangeAspect="1" noChangeArrowheads="1"/>
          </p:cNvPicPr>
          <p:nvPr/>
        </p:nvPicPr>
        <p:blipFill>
          <a:blip r:embed="rId8" cstate="print"/>
          <a:srcRect b="5471"/>
          <a:stretch>
            <a:fillRect/>
          </a:stretch>
        </p:blipFill>
        <p:spPr bwMode="auto">
          <a:xfrm>
            <a:off x="6372200" y="5229200"/>
            <a:ext cx="1050128" cy="1404000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562" name="Picture 10" descr="https://avatars.mds.yandex.net/get-pdb/753890/1d829f5e-cc02-4ec6-89ff-e0ad7c662581/s1200"/>
          <p:cNvPicPr>
            <a:picLocks noChangeAspect="1" noChangeArrowheads="1"/>
          </p:cNvPicPr>
          <p:nvPr/>
        </p:nvPicPr>
        <p:blipFill>
          <a:blip r:embed="rId9" cstate="print"/>
          <a:srcRect l="6836" t="15419" r="9586" b="7250"/>
          <a:stretch>
            <a:fillRect/>
          </a:stretch>
        </p:blipFill>
        <p:spPr bwMode="auto">
          <a:xfrm>
            <a:off x="6588224" y="2636912"/>
            <a:ext cx="1045460" cy="1368152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564" name="Picture 12" descr="https://pristor.ru/wp-content/uploads/2019/04/%D0%92%D1%81%D0%B5-%D0%B2%D0%B8%D0%B4%D1%8B-%D1%81%D0%BF%D0%BE%D1%80%D1%82%D0%B0-%D0%BA%D0%B0%D1%80%D1%82%D0%B8%D0%BD%D0%BA%D0%B8-%D0%B4%D0%BB%D1%8F-%D0%B4%D0%B5%D1%82%D0%B5%D0%B9-%D0%BF%D0%BE%D0%B4%D0%B1%D0%BE%D1%80%D0%BA%D0%B0-25-%D0%B8%D0%B7%D0%BE%D0%B1%D1%80%D0%B0%D0%B6%D0%B5%D0%BD%D0%B8%D0%B9-29.jpg"/>
          <p:cNvPicPr>
            <a:picLocks noChangeAspect="1" noChangeArrowheads="1"/>
          </p:cNvPicPr>
          <p:nvPr/>
        </p:nvPicPr>
        <p:blipFill>
          <a:blip r:embed="rId10" cstate="print"/>
          <a:srcRect l="11786" t="4167" r="11602" b="8333"/>
          <a:stretch>
            <a:fillRect/>
          </a:stretch>
        </p:blipFill>
        <p:spPr bwMode="auto">
          <a:xfrm>
            <a:off x="7956376" y="1700808"/>
            <a:ext cx="869142" cy="1404000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566" name="Picture 14" descr="http://detskiy-sad.com/wp-content/uploads/2017/01/vidi-sporta-dla-detei-17.jpg"/>
          <p:cNvPicPr>
            <a:picLocks noChangeAspect="1" noChangeArrowheads="1"/>
          </p:cNvPicPr>
          <p:nvPr/>
        </p:nvPicPr>
        <p:blipFill>
          <a:blip r:embed="rId11" cstate="print"/>
          <a:srcRect t="8824"/>
          <a:stretch>
            <a:fillRect/>
          </a:stretch>
        </p:blipFill>
        <p:spPr bwMode="auto">
          <a:xfrm>
            <a:off x="7884368" y="3501008"/>
            <a:ext cx="1004992" cy="1296144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568" name="Picture 16" descr="http://detskiy-sad.com/wp-content/uploads/2017/01/vidi-sporta-dla-detei-1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067944" y="5157192"/>
            <a:ext cx="916316" cy="1296144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570" name="Picture 18" descr="https://pristor.ru/wp-content/uploads/2019/04/%D0%92%D1%81%D0%B5-%D0%B2%D0%B8%D0%B4%D1%8B-%D1%81%D0%BF%D0%BE%D1%80%D1%82%D0%B0-%D0%BA%D0%B0%D1%80%D1%82%D0%B8%D0%BD%D0%BA%D0%B8-%D0%B4%D0%BB%D1%8F-%D0%B4%D0%B5%D1%82%D0%B5%D0%B9-%D0%BF%D0%BE%D0%B4%D0%B1%D0%BE%D1%80%D0%BA%D0%B0-25-%D0%B8%D0%B7%D0%BE%D0%B1%D1%80%D0%B0%D0%B6%D0%B5%D0%BD%D0%B8%D0%B9-1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228184" y="1052736"/>
            <a:ext cx="1011697" cy="1430908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Picture 4" descr="http://detskiy-sad.com/wp-content/uploads/2017/01/vidi-sporta-dla-detei-6.jpg"/>
          <p:cNvPicPr>
            <a:picLocks noChangeAspect="1" noChangeArrowheads="1"/>
          </p:cNvPicPr>
          <p:nvPr/>
        </p:nvPicPr>
        <p:blipFill>
          <a:blip r:embed="rId14" cstate="print"/>
          <a:srcRect l="13601" t="9615" r="12953" b="5769"/>
          <a:stretch>
            <a:fillRect/>
          </a:stretch>
        </p:blipFill>
        <p:spPr bwMode="auto">
          <a:xfrm>
            <a:off x="2195736" y="2276872"/>
            <a:ext cx="1032115" cy="1238538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Picture 6" descr="https://avatars.mds.yandex.net/get-pdb/903199/c54069d3-162a-4a99-8752-b1846a85d283/s1200?webp=false"/>
          <p:cNvPicPr>
            <a:picLocks noChangeAspect="1" noChangeArrowheads="1"/>
          </p:cNvPicPr>
          <p:nvPr/>
        </p:nvPicPr>
        <p:blipFill>
          <a:blip r:embed="rId15" cstate="print"/>
          <a:srcRect l="5893" t="8333" r="5709" b="8333"/>
          <a:stretch>
            <a:fillRect/>
          </a:stretch>
        </p:blipFill>
        <p:spPr bwMode="auto">
          <a:xfrm>
            <a:off x="683568" y="3645024"/>
            <a:ext cx="1080120" cy="1215135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Picture 18" descr="https://pristor.ru/wp-content/uploads/2019/04/%D0%92%D1%81%D0%B5-%D0%B2%D0%B8%D0%B4%D1%8B-%D1%81%D0%BF%D0%BE%D1%80%D1%82%D0%B0-%D0%BA%D0%B0%D1%80%D1%82%D0%B8%D0%BD%D0%BA%D0%B8-%D0%B4%D0%BB%D1%8F-%D0%B4%D0%B5%D1%82%D0%B5%D0%B9-%D0%BF%D0%BE%D0%B4%D0%B1%D0%BE%D1%80%D0%BA%D0%B0-25-%D0%B8%D0%B7%D0%BE%D0%B1%D1%80%D0%B0%D0%B6%D0%B5%D0%BD%D0%B8%D0%B9-1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123728" y="5085184"/>
            <a:ext cx="1143530" cy="1224136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" name="Picture 16" descr="http://detskiy-sad.com/wp-content/uploads/2017/01/vidi-sporta-dla-detei-1.jp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683568" y="2276872"/>
            <a:ext cx="1088008" cy="1224138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1" name="Picture 10" descr="https://avatars.mds.yandex.net/get-pdb/753890/1d829f5e-cc02-4ec6-89ff-e0ad7c662581/s1200"/>
          <p:cNvPicPr>
            <a:picLocks noChangeAspect="1" noChangeArrowheads="1"/>
          </p:cNvPicPr>
          <p:nvPr/>
        </p:nvPicPr>
        <p:blipFill>
          <a:blip r:embed="rId18" cstate="print"/>
          <a:srcRect l="6836" t="15419" r="9586" b="7250"/>
          <a:stretch>
            <a:fillRect/>
          </a:stretch>
        </p:blipFill>
        <p:spPr bwMode="auto">
          <a:xfrm>
            <a:off x="2195736" y="764704"/>
            <a:ext cx="1080120" cy="1296000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2" name="Picture 12" descr="https://pristor.ru/wp-content/uploads/2019/04/%D0%92%D1%81%D0%B5-%D0%B2%D0%B8%D0%B4%D1%8B-%D1%81%D0%BF%D0%BE%D1%80%D1%82%D0%B0-%D0%BA%D0%B0%D1%80%D1%82%D0%B8%D0%BD%D0%BA%D0%B8-%D0%B4%D0%BB%D1%8F-%D0%B4%D0%B5%D1%82%D0%B5%D0%B9-%D0%BF%D0%BE%D0%B4%D0%B1%D0%BE%D1%80%D0%BA%D0%B0-25-%D0%B8%D0%B7%D0%BE%D0%B1%D1%80%D0%B0%D0%B6%D0%B5%D0%BD%D0%B8%D0%B9-29.jpg"/>
          <p:cNvPicPr>
            <a:picLocks noChangeAspect="1" noChangeArrowheads="1"/>
          </p:cNvPicPr>
          <p:nvPr/>
        </p:nvPicPr>
        <p:blipFill>
          <a:blip r:embed="rId19" cstate="print"/>
          <a:srcRect l="11786" t="4167" r="11602" b="8333"/>
          <a:stretch>
            <a:fillRect/>
          </a:stretch>
        </p:blipFill>
        <p:spPr bwMode="auto">
          <a:xfrm>
            <a:off x="611560" y="764704"/>
            <a:ext cx="1152128" cy="1296144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" name="Picture 14" descr="http://detskiy-sad.com/wp-content/uploads/2017/01/vidi-sporta-dla-detei-17.jpg"/>
          <p:cNvPicPr>
            <a:picLocks noChangeAspect="1" noChangeArrowheads="1"/>
          </p:cNvPicPr>
          <p:nvPr/>
        </p:nvPicPr>
        <p:blipFill>
          <a:blip r:embed="rId20" cstate="print"/>
          <a:srcRect t="8824"/>
          <a:stretch>
            <a:fillRect/>
          </a:stretch>
        </p:blipFill>
        <p:spPr bwMode="auto">
          <a:xfrm>
            <a:off x="2123728" y="3645024"/>
            <a:ext cx="1080120" cy="1224136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4" name="Picture 8" descr="https://avatars.mds.yandex.net/get-pdb/903199/acfa6adc-c561-4f13-b1a8-3924babef3c2/s1200?webp=false"/>
          <p:cNvPicPr>
            <a:picLocks noChangeAspect="1" noChangeArrowheads="1"/>
          </p:cNvPicPr>
          <p:nvPr/>
        </p:nvPicPr>
        <p:blipFill>
          <a:blip r:embed="rId21" cstate="print"/>
          <a:srcRect b="5471"/>
          <a:stretch>
            <a:fillRect/>
          </a:stretch>
        </p:blipFill>
        <p:spPr bwMode="auto">
          <a:xfrm>
            <a:off x="683568" y="5085184"/>
            <a:ext cx="1122136" cy="1224136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572" name="Picture 20" descr="https://avatars.mds.yandex.net/get-pdb/903199/510aa1c8-e838-4882-bae7-19c3209f5722/s1200?webp=false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5148064" y="5085184"/>
            <a:ext cx="1016713" cy="1438003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574" name="Picture 22" descr="http://xn----gtbdmbeft1bdk.net/images/developing_pictures/3168.gif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7596336" y="4941168"/>
            <a:ext cx="1080120" cy="1603988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576" name="Picture 24" descr="https://fs00.infourok.ru/images/doc/250/255354/img13.jpg"/>
          <p:cNvPicPr>
            <a:picLocks noChangeAspect="1" noChangeArrowheads="1"/>
          </p:cNvPicPr>
          <p:nvPr/>
        </p:nvPicPr>
        <p:blipFill>
          <a:blip r:embed="rId24" cstate="print"/>
          <a:srcRect t="-499" r="4167" b="27263"/>
          <a:stretch>
            <a:fillRect/>
          </a:stretch>
        </p:blipFill>
        <p:spPr bwMode="auto">
          <a:xfrm>
            <a:off x="4932040" y="3284984"/>
            <a:ext cx="1656184" cy="1687556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578" name="Picture 26" descr="http://ouboev.isil.obr55.ru/files/2020/02/3169.jpg"/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4932040" y="1196752"/>
            <a:ext cx="1182199" cy="1755576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9" name="Управляющая кнопка: далее 28">
            <a:hlinkClick r:id="" action="ppaction://hlinkshowjump?jump=nextslide" highlightClick="1"/>
          </p:cNvPr>
          <p:cNvSpPr/>
          <p:nvPr/>
        </p:nvSpPr>
        <p:spPr>
          <a:xfrm>
            <a:off x="8424863" y="6219825"/>
            <a:ext cx="719137" cy="638175"/>
          </a:xfrm>
          <a:prstGeom prst="actionButtonForwardNex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5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5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35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7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35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6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35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5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35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6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35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6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35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68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35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6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35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2" dur="1000" fill="hold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72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235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7" dur="1000" fill="hold"/>
                                        <p:tgtEl>
                                          <p:spTgt spid="2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7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35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2" dur="1000" fill="hold"/>
                                        <p:tgtEl>
                                          <p:spTgt spid="23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78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35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7" dur="1000" fill="hold"/>
                                        <p:tgtEl>
                                          <p:spTgt spid="23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76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4000" t="-4000" r="-4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188640"/>
            <a:ext cx="8640960" cy="648072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427984" y="188640"/>
            <a:ext cx="2736304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Comic Sans MS" pitchFamily="66" charset="0"/>
              </a:rPr>
              <a:t>А давайте вспомним виды спорта!</a:t>
            </a:r>
          </a:p>
          <a:p>
            <a:r>
              <a:rPr lang="ru-RU" sz="1200" dirty="0" smtClean="0">
                <a:latin typeface="Comic Sans MS" pitchFamily="66" charset="0"/>
              </a:rPr>
              <a:t>Найди картинки с зимними видами спорта.</a:t>
            </a:r>
            <a:endParaRPr lang="ru-RU" sz="1200" dirty="0">
              <a:latin typeface="Comic Sans MS" pitchFamily="66" charset="0"/>
            </a:endParaRPr>
          </a:p>
        </p:txBody>
      </p:sp>
      <p:pic>
        <p:nvPicPr>
          <p:cNvPr id="7" name="Picture 10" descr="https://i.pinimg.com/originals/9c/23/fc/9c23fc9b554eee49c14ae99ef3f2fbe4.png"/>
          <p:cNvPicPr>
            <a:picLocks noChangeAspect="1" noChangeArrowheads="1"/>
          </p:cNvPicPr>
          <p:nvPr/>
        </p:nvPicPr>
        <p:blipFill>
          <a:blip r:embed="rId5" cstate="print"/>
          <a:srcRect r="48321"/>
          <a:stretch>
            <a:fillRect/>
          </a:stretch>
        </p:blipFill>
        <p:spPr bwMode="auto">
          <a:xfrm flipH="1">
            <a:off x="7380312" y="0"/>
            <a:ext cx="1290688" cy="1873134"/>
          </a:xfrm>
          <a:prstGeom prst="rect">
            <a:avLst/>
          </a:prstGeom>
          <a:noFill/>
        </p:spPr>
      </p:pic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395536" y="908720"/>
          <a:ext cx="3096344" cy="468052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548172"/>
                <a:gridCol w="1548172"/>
              </a:tblGrid>
              <a:tr h="335989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Зимние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dirty="0" smtClean="0"/>
                        <a:t>виды спорта</a:t>
                      </a:r>
                      <a:endParaRPr lang="ru-RU" dirty="0">
                        <a:latin typeface="Comic Sans MS" pitchFamily="66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4344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44016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44016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3556" name="Picture 4" descr="http://detskiy-sad.com/wp-content/uploads/2017/01/vidi-sporta-dla-detei-6.jpg"/>
          <p:cNvPicPr>
            <a:picLocks noChangeAspect="1" noChangeArrowheads="1"/>
          </p:cNvPicPr>
          <p:nvPr/>
        </p:nvPicPr>
        <p:blipFill>
          <a:blip r:embed="rId6" cstate="print"/>
          <a:srcRect l="13601" t="9615" r="12953" b="5769"/>
          <a:stretch>
            <a:fillRect/>
          </a:stretch>
        </p:blipFill>
        <p:spPr bwMode="auto">
          <a:xfrm>
            <a:off x="3779912" y="1052736"/>
            <a:ext cx="861544" cy="1404000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560" name="Picture 8" descr="https://avatars.mds.yandex.net/get-pdb/903199/acfa6adc-c561-4f13-b1a8-3924babef3c2/s1200?webp=false"/>
          <p:cNvPicPr>
            <a:picLocks noChangeAspect="1" noChangeArrowheads="1"/>
          </p:cNvPicPr>
          <p:nvPr/>
        </p:nvPicPr>
        <p:blipFill>
          <a:blip r:embed="rId7" cstate="print"/>
          <a:srcRect b="5471"/>
          <a:stretch>
            <a:fillRect/>
          </a:stretch>
        </p:blipFill>
        <p:spPr bwMode="auto">
          <a:xfrm>
            <a:off x="6372200" y="5229200"/>
            <a:ext cx="1050128" cy="1404000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562" name="Picture 10" descr="https://avatars.mds.yandex.net/get-pdb/753890/1d829f5e-cc02-4ec6-89ff-e0ad7c662581/s1200"/>
          <p:cNvPicPr>
            <a:picLocks noChangeAspect="1" noChangeArrowheads="1"/>
          </p:cNvPicPr>
          <p:nvPr/>
        </p:nvPicPr>
        <p:blipFill>
          <a:blip r:embed="rId8" cstate="print"/>
          <a:srcRect l="6836" t="15419" r="9586" b="7250"/>
          <a:stretch>
            <a:fillRect/>
          </a:stretch>
        </p:blipFill>
        <p:spPr bwMode="auto">
          <a:xfrm>
            <a:off x="7092280" y="3356992"/>
            <a:ext cx="1045460" cy="1368152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564" name="Picture 12" descr="https://pristor.ru/wp-content/uploads/2019/04/%D0%92%D1%81%D0%B5-%D0%B2%D0%B8%D0%B4%D1%8B-%D1%81%D0%BF%D0%BE%D1%80%D1%82%D0%B0-%D0%BA%D0%B0%D1%80%D1%82%D0%B8%D0%BD%D0%BA%D0%B8-%D0%B4%D0%BB%D1%8F-%D0%B4%D0%B5%D1%82%D0%B5%D0%B9-%D0%BF%D0%BE%D0%B4%D0%B1%D0%BE%D1%80%D0%BA%D0%B0-25-%D0%B8%D0%B7%D0%BE%D0%B1%D1%80%D0%B0%D0%B6%D0%B5%D0%BD%D0%B8%D0%B9-29.jpg"/>
          <p:cNvPicPr>
            <a:picLocks noChangeAspect="1" noChangeArrowheads="1"/>
          </p:cNvPicPr>
          <p:nvPr/>
        </p:nvPicPr>
        <p:blipFill>
          <a:blip r:embed="rId9" cstate="print"/>
          <a:srcRect l="11786" t="4167" r="11602" b="8333"/>
          <a:stretch>
            <a:fillRect/>
          </a:stretch>
        </p:blipFill>
        <p:spPr bwMode="auto">
          <a:xfrm>
            <a:off x="7956376" y="1700808"/>
            <a:ext cx="869142" cy="1404000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568" name="Picture 16" descr="http://detskiy-sad.com/wp-content/uploads/2017/01/vidi-sporta-dla-detei-1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067944" y="5157192"/>
            <a:ext cx="916316" cy="1296144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572" name="Picture 20" descr="https://avatars.mds.yandex.net/get-pdb/903199/510aa1c8-e838-4882-bae7-19c3209f5722/s1200?webp=false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148064" y="5085184"/>
            <a:ext cx="1016713" cy="1438003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574" name="Picture 22" descr="http://xn----gtbdmbeft1bdk.net/images/developing_pictures/3168.gi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596336" y="4941168"/>
            <a:ext cx="1080120" cy="1603988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576" name="Picture 24" descr="https://fs00.infourok.ru/images/doc/250/255354/img13.jpg"/>
          <p:cNvPicPr>
            <a:picLocks noChangeAspect="1" noChangeArrowheads="1"/>
          </p:cNvPicPr>
          <p:nvPr/>
        </p:nvPicPr>
        <p:blipFill>
          <a:blip r:embed="rId13" cstate="print"/>
          <a:srcRect t="-499" r="4167" b="27263"/>
          <a:stretch>
            <a:fillRect/>
          </a:stretch>
        </p:blipFill>
        <p:spPr bwMode="auto">
          <a:xfrm>
            <a:off x="4932040" y="3284984"/>
            <a:ext cx="1656184" cy="1687556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578" name="Picture 26" descr="http://ouboev.isil.obr55.ru/files/2020/02/3169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932040" y="1196752"/>
            <a:ext cx="1182199" cy="1755576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6" name="Picture 26" descr="http://ouboev.isil.obr55.ru/files/2020/02/3169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83568" y="2780928"/>
            <a:ext cx="864096" cy="1283190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7" name="Picture 24" descr="https://fs00.infourok.ru/images/doc/250/255354/img13.jpg"/>
          <p:cNvPicPr>
            <a:picLocks noChangeAspect="1" noChangeArrowheads="1"/>
          </p:cNvPicPr>
          <p:nvPr/>
        </p:nvPicPr>
        <p:blipFill>
          <a:blip r:embed="rId16" cstate="print"/>
          <a:srcRect t="-499" r="4167" b="27263"/>
          <a:stretch>
            <a:fillRect/>
          </a:stretch>
        </p:blipFill>
        <p:spPr bwMode="auto">
          <a:xfrm>
            <a:off x="2051721" y="4229272"/>
            <a:ext cx="1224136" cy="1247324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8" name="Picture 22" descr="http://xn----gtbdmbeft1bdk.net/images/developing_pictures/3168.gif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339752" y="1340768"/>
            <a:ext cx="839124" cy="1246107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9" name="Picture 20" descr="https://avatars.mds.yandex.net/get-pdb/903199/510aa1c8-e838-4882-bae7-19c3209f5722/s1200?webp=false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611560" y="4221088"/>
            <a:ext cx="914889" cy="1293987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4578" name="Picture 2" descr="https://fs00.infourok.ru/images/doc/250/255354/img10.jpg"/>
          <p:cNvPicPr>
            <a:picLocks noChangeAspect="1" noChangeArrowheads="1"/>
          </p:cNvPicPr>
          <p:nvPr/>
        </p:nvPicPr>
        <p:blipFill>
          <a:blip r:embed="rId19" cstate="print"/>
          <a:srcRect r="4225" b="26761"/>
          <a:stretch>
            <a:fillRect/>
          </a:stretch>
        </p:blipFill>
        <p:spPr bwMode="auto">
          <a:xfrm>
            <a:off x="3779912" y="3068960"/>
            <a:ext cx="1368152" cy="1394979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1" name="Picture 2" descr="https://fs00.infourok.ru/images/doc/250/255354/img10.jpg"/>
          <p:cNvPicPr>
            <a:picLocks noChangeAspect="1" noChangeArrowheads="1"/>
          </p:cNvPicPr>
          <p:nvPr/>
        </p:nvPicPr>
        <p:blipFill>
          <a:blip r:embed="rId20" cstate="print"/>
          <a:srcRect r="4225" b="26761"/>
          <a:stretch>
            <a:fillRect/>
          </a:stretch>
        </p:blipFill>
        <p:spPr bwMode="auto">
          <a:xfrm>
            <a:off x="611560" y="1340768"/>
            <a:ext cx="1226906" cy="1250963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4580" name="Picture 4" descr="https://fs00.infourok.ru/images/doc/250/255354/img12.jpg"/>
          <p:cNvPicPr>
            <a:picLocks noChangeAspect="1" noChangeArrowheads="1"/>
          </p:cNvPicPr>
          <p:nvPr/>
        </p:nvPicPr>
        <p:blipFill>
          <a:blip r:embed="rId21" cstate="print"/>
          <a:srcRect l="13631" r="10813" b="16667"/>
          <a:stretch>
            <a:fillRect/>
          </a:stretch>
        </p:blipFill>
        <p:spPr bwMode="auto">
          <a:xfrm>
            <a:off x="6516216" y="1196752"/>
            <a:ext cx="1224136" cy="1800200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3" name="Picture 4" descr="https://fs00.infourok.ru/images/doc/250/255354/img12.jpg"/>
          <p:cNvPicPr>
            <a:picLocks noChangeAspect="1" noChangeArrowheads="1"/>
          </p:cNvPicPr>
          <p:nvPr/>
        </p:nvPicPr>
        <p:blipFill>
          <a:blip r:embed="rId22" cstate="print"/>
          <a:srcRect l="13631" r="10813" b="16667"/>
          <a:stretch>
            <a:fillRect/>
          </a:stretch>
        </p:blipFill>
        <p:spPr bwMode="auto">
          <a:xfrm>
            <a:off x="2267744" y="2780928"/>
            <a:ext cx="881378" cy="1296144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4" name="Управляющая кнопка: домой 33">
            <a:hlinkClick r:id="rId23" action="ppaction://hlinksldjump" highlightClick="1"/>
          </p:cNvPr>
          <p:cNvSpPr/>
          <p:nvPr/>
        </p:nvSpPr>
        <p:spPr>
          <a:xfrm>
            <a:off x="0" y="6093296"/>
            <a:ext cx="792088" cy="764704"/>
          </a:xfrm>
          <a:prstGeom prst="actionButtonHom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5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5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5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6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35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6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35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6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35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6" dur="1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6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35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7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35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7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35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78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35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76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45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57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45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580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4000" t="-4000" r="-4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188640"/>
            <a:ext cx="8640960" cy="648072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10" descr="https://i.pinimg.com/originals/9c/23/fc/9c23fc9b554eee49c14ae99ef3f2fbe4.png"/>
          <p:cNvPicPr>
            <a:picLocks noChangeAspect="1" noChangeArrowheads="1"/>
          </p:cNvPicPr>
          <p:nvPr/>
        </p:nvPicPr>
        <p:blipFill>
          <a:blip r:embed="rId5" cstate="print"/>
          <a:srcRect r="48321"/>
          <a:stretch>
            <a:fillRect/>
          </a:stretch>
        </p:blipFill>
        <p:spPr bwMode="auto">
          <a:xfrm flipH="1">
            <a:off x="7524328" y="260648"/>
            <a:ext cx="1290688" cy="187313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67544" y="404664"/>
            <a:ext cx="6840760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Comic Sans MS" pitchFamily="66" charset="0"/>
              </a:rPr>
              <a:t>Ребята, для того чтобы вы росли крепкими и здоровыми малышами, вам необходимо употреблять разнообразную пищу, а не только сладкое и вкусненькое. Это называется </a:t>
            </a:r>
            <a:r>
              <a:rPr lang="ru-RU" sz="1200" i="1" dirty="0" smtClean="0">
                <a:latin typeface="Comic Sans MS" pitchFamily="66" charset="0"/>
              </a:rPr>
              <a:t>«правильным»</a:t>
            </a:r>
            <a:r>
              <a:rPr lang="ru-RU" sz="1200" dirty="0" smtClean="0">
                <a:latin typeface="Comic Sans MS" pitchFamily="66" charset="0"/>
              </a:rPr>
              <a:t> или </a:t>
            </a:r>
            <a:r>
              <a:rPr lang="ru-RU" sz="1200" i="1" dirty="0" smtClean="0">
                <a:latin typeface="Comic Sans MS" pitchFamily="66" charset="0"/>
              </a:rPr>
              <a:t>«здоровым питанием»</a:t>
            </a:r>
            <a:r>
              <a:rPr lang="ru-RU" sz="1200" dirty="0" smtClean="0">
                <a:latin typeface="Comic Sans MS" pitchFamily="66" charset="0"/>
              </a:rPr>
              <a:t>. Помогите Мише выбрать продукты, полезные для здоровья!</a:t>
            </a:r>
            <a:endParaRPr lang="ru-RU" sz="1200" dirty="0">
              <a:latin typeface="Comic Sans MS" pitchFamily="66" charset="0"/>
            </a:endParaRPr>
          </a:p>
        </p:txBody>
      </p:sp>
      <p:pic>
        <p:nvPicPr>
          <p:cNvPr id="25604" name="Picture 4" descr="https://c7.hotpng.com/preview/867/485/169/bookcase-shelf-furniture-clip-art-store-shelf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8064" y="2060848"/>
            <a:ext cx="3182344" cy="4339922"/>
          </a:xfrm>
          <a:prstGeom prst="rect">
            <a:avLst/>
          </a:prstGeom>
          <a:noFill/>
        </p:spPr>
      </p:pic>
      <p:pic>
        <p:nvPicPr>
          <p:cNvPr id="25606" name="Picture 6" descr="https://thumbs.dreamstime.com/b/shopping-trolley-8810704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467544" y="2780928"/>
            <a:ext cx="3672408" cy="3823895"/>
          </a:xfrm>
          <a:prstGeom prst="rect">
            <a:avLst/>
          </a:prstGeom>
          <a:noFill/>
        </p:spPr>
      </p:pic>
      <p:pic>
        <p:nvPicPr>
          <p:cNvPr id="12" name="Picture 10" descr="https://ds05.infourok.ru/uploads/ex/064c/000c896b-94e12b0c/hello_html_m13f88d1f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0357" t="14286" b="59524"/>
          <a:stretch>
            <a:fillRect/>
          </a:stretch>
        </p:blipFill>
        <p:spPr bwMode="auto">
          <a:xfrm>
            <a:off x="5436096" y="2852936"/>
            <a:ext cx="792087" cy="792088"/>
          </a:xfrm>
          <a:prstGeom prst="rect">
            <a:avLst/>
          </a:prstGeom>
          <a:noFill/>
        </p:spPr>
      </p:pic>
      <p:pic>
        <p:nvPicPr>
          <p:cNvPr id="13" name="Picture 10" descr="https://ds05.infourok.ru/uploads/ex/064c/000c896b-94e12b0c/hello_html_m13f88d1f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</a:blip>
          <a:srcRect l="53572" t="40477" r="26786" b="30952"/>
          <a:stretch>
            <a:fillRect/>
          </a:stretch>
        </p:blipFill>
        <p:spPr bwMode="auto">
          <a:xfrm>
            <a:off x="7020272" y="2139402"/>
            <a:ext cx="720080" cy="785542"/>
          </a:xfrm>
          <a:prstGeom prst="rect">
            <a:avLst/>
          </a:prstGeom>
          <a:noFill/>
        </p:spPr>
      </p:pic>
      <p:pic>
        <p:nvPicPr>
          <p:cNvPr id="14" name="Picture 10" descr="https://ds05.infourok.ru/uploads/ex/064c/000c896b-94e12b0c/hello_html_m13f88d1f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2143" t="69048" b="4762"/>
          <a:stretch>
            <a:fillRect/>
          </a:stretch>
        </p:blipFill>
        <p:spPr bwMode="auto">
          <a:xfrm>
            <a:off x="7236296" y="5301208"/>
            <a:ext cx="720079" cy="792088"/>
          </a:xfrm>
          <a:prstGeom prst="rect">
            <a:avLst/>
          </a:prstGeom>
          <a:noFill/>
        </p:spPr>
      </p:pic>
      <p:pic>
        <p:nvPicPr>
          <p:cNvPr id="15" name="Picture 10" descr="https://ds05.infourok.ru/uploads/ex/064c/000c896b-94e12b0c/hello_html_m13f88d1f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2500" t="69048" r="21428" b="7143"/>
          <a:stretch>
            <a:fillRect/>
          </a:stretch>
        </p:blipFill>
        <p:spPr bwMode="auto">
          <a:xfrm>
            <a:off x="5436096" y="4581128"/>
            <a:ext cx="648072" cy="720080"/>
          </a:xfrm>
          <a:prstGeom prst="rect">
            <a:avLst/>
          </a:prstGeom>
          <a:noFill/>
        </p:spPr>
      </p:pic>
      <p:pic>
        <p:nvPicPr>
          <p:cNvPr id="16" name="Picture 10" descr="https://ds05.infourok.ru/uploads/ex/064c/000c896b-94e12b0c/hello_html_m13f88d1f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</a:blip>
          <a:srcRect l="73214" t="40477" r="8929" b="30952"/>
          <a:stretch>
            <a:fillRect/>
          </a:stretch>
        </p:blipFill>
        <p:spPr bwMode="auto">
          <a:xfrm>
            <a:off x="7020272" y="3717032"/>
            <a:ext cx="720080" cy="864096"/>
          </a:xfrm>
          <a:prstGeom prst="rect">
            <a:avLst/>
          </a:prstGeom>
          <a:noFill/>
        </p:spPr>
      </p:pic>
      <p:pic>
        <p:nvPicPr>
          <p:cNvPr id="17" name="Picture 10" descr="https://ds05.infourok.ru/uploads/ex/064c/000c896b-94e12b0c/hello_html_m13f88d1f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40476" r="80357" b="38095"/>
          <a:stretch>
            <a:fillRect/>
          </a:stretch>
        </p:blipFill>
        <p:spPr bwMode="auto">
          <a:xfrm>
            <a:off x="5436096" y="3861048"/>
            <a:ext cx="792088" cy="648072"/>
          </a:xfrm>
          <a:prstGeom prst="rect">
            <a:avLst/>
          </a:prstGeom>
          <a:noFill/>
        </p:spPr>
      </p:pic>
      <p:pic>
        <p:nvPicPr>
          <p:cNvPr id="18" name="Picture 10" descr="https://ds05.infourok.ru/uploads/ex/064c/000c896b-94e12b0c/hello_html_m13f88d1f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4286" r="80357" b="59524"/>
          <a:stretch>
            <a:fillRect/>
          </a:stretch>
        </p:blipFill>
        <p:spPr bwMode="auto">
          <a:xfrm>
            <a:off x="6012160" y="4509120"/>
            <a:ext cx="792088" cy="792088"/>
          </a:xfrm>
          <a:prstGeom prst="rect">
            <a:avLst/>
          </a:prstGeom>
          <a:noFill/>
        </p:spPr>
      </p:pic>
      <p:pic>
        <p:nvPicPr>
          <p:cNvPr id="19" name="Picture 10" descr="https://ds05.infourok.ru/uploads/ex/064c/000c896b-94e12b0c/hello_html_m13f88d1f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40476" r="80357" b="38095"/>
          <a:stretch>
            <a:fillRect/>
          </a:stretch>
        </p:blipFill>
        <p:spPr bwMode="auto">
          <a:xfrm>
            <a:off x="2843808" y="5157192"/>
            <a:ext cx="792088" cy="648072"/>
          </a:xfrm>
          <a:prstGeom prst="rect">
            <a:avLst/>
          </a:prstGeom>
          <a:noFill/>
        </p:spPr>
      </p:pic>
      <p:pic>
        <p:nvPicPr>
          <p:cNvPr id="20" name="Picture 10" descr="https://ds05.infourok.ru/uploads/ex/064c/000c896b-94e12b0c/hello_html_m13f88d1f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4286" r="80357" b="59524"/>
          <a:stretch>
            <a:fillRect/>
          </a:stretch>
        </p:blipFill>
        <p:spPr bwMode="auto">
          <a:xfrm>
            <a:off x="2195736" y="4437112"/>
            <a:ext cx="792088" cy="792088"/>
          </a:xfrm>
          <a:prstGeom prst="rect">
            <a:avLst/>
          </a:prstGeom>
          <a:noFill/>
        </p:spPr>
      </p:pic>
      <p:pic>
        <p:nvPicPr>
          <p:cNvPr id="25612" name="Picture 12" descr="https://mirfitness.info/wp-content/uploads/2017/07/Nizkouglevodnyie-produktyi-11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63" r="62575" b="39208"/>
          <a:stretch>
            <a:fillRect/>
          </a:stretch>
        </p:blipFill>
        <p:spPr bwMode="auto">
          <a:xfrm>
            <a:off x="5364088" y="2204864"/>
            <a:ext cx="1046886" cy="648072"/>
          </a:xfrm>
          <a:prstGeom prst="rect">
            <a:avLst/>
          </a:prstGeom>
          <a:noFill/>
        </p:spPr>
      </p:pic>
      <p:pic>
        <p:nvPicPr>
          <p:cNvPr id="22" name="Picture 12" descr="https://mirfitness.info/wp-content/uploads/2017/07/Nizkouglevodnyie-produktyi-11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39207" t="30396" r="19804" b="39208"/>
          <a:stretch>
            <a:fillRect/>
          </a:stretch>
        </p:blipFill>
        <p:spPr bwMode="auto">
          <a:xfrm>
            <a:off x="5436096" y="5445224"/>
            <a:ext cx="1242138" cy="648072"/>
          </a:xfrm>
          <a:prstGeom prst="rect">
            <a:avLst/>
          </a:prstGeom>
          <a:noFill/>
        </p:spPr>
      </p:pic>
      <p:pic>
        <p:nvPicPr>
          <p:cNvPr id="23" name="Picture 12" descr="https://mirfitness.info/wp-content/uploads/2017/07/Nizkouglevodnyie-produktyi-11.jpg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60791" r="59011"/>
          <a:stretch>
            <a:fillRect/>
          </a:stretch>
        </p:blipFill>
        <p:spPr bwMode="auto">
          <a:xfrm>
            <a:off x="6228184" y="2852936"/>
            <a:ext cx="1152128" cy="775395"/>
          </a:xfrm>
          <a:prstGeom prst="rect">
            <a:avLst/>
          </a:prstGeom>
          <a:noFill/>
        </p:spPr>
      </p:pic>
      <p:pic>
        <p:nvPicPr>
          <p:cNvPr id="24" name="Picture 12" descr="https://mirfitness.info/wp-content/uploads/2017/07/Nizkouglevodnyie-produktyi-11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1522" r="62575" b="39208"/>
          <a:stretch>
            <a:fillRect/>
          </a:stretch>
        </p:blipFill>
        <p:spPr bwMode="auto">
          <a:xfrm>
            <a:off x="1979712" y="5085184"/>
            <a:ext cx="1046886" cy="576064"/>
          </a:xfrm>
          <a:prstGeom prst="rect">
            <a:avLst/>
          </a:prstGeom>
          <a:noFill/>
        </p:spPr>
      </p:pic>
      <p:pic>
        <p:nvPicPr>
          <p:cNvPr id="25" name="Picture 12" descr="https://mirfitness.info/wp-content/uploads/2017/07/Nizkouglevodnyie-produktyi-11.jpg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60791" r="59011"/>
          <a:stretch>
            <a:fillRect/>
          </a:stretch>
        </p:blipFill>
        <p:spPr bwMode="auto">
          <a:xfrm>
            <a:off x="2843808" y="4725144"/>
            <a:ext cx="1152128" cy="775395"/>
          </a:xfrm>
          <a:prstGeom prst="rect">
            <a:avLst/>
          </a:prstGeom>
          <a:noFill/>
        </p:spPr>
      </p:pic>
      <p:pic>
        <p:nvPicPr>
          <p:cNvPr id="26" name="Picture 12" descr="https://mirfitness.info/wp-content/uploads/2017/07/Nizkouglevodnyie-produktyi-11.jpg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53464" t="63325" r="1983"/>
          <a:stretch>
            <a:fillRect/>
          </a:stretch>
        </p:blipFill>
        <p:spPr bwMode="auto">
          <a:xfrm>
            <a:off x="6948264" y="4653136"/>
            <a:ext cx="1054223" cy="610575"/>
          </a:xfrm>
          <a:prstGeom prst="rect">
            <a:avLst/>
          </a:prstGeom>
          <a:noFill/>
        </p:spPr>
      </p:pic>
      <p:pic>
        <p:nvPicPr>
          <p:cNvPr id="27" name="Picture 12" descr="https://mirfitness.info/wp-content/uploads/2017/07/Nizkouglevodnyie-produktyi-11.jpg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53464" t="63325" r="1983"/>
          <a:stretch>
            <a:fillRect/>
          </a:stretch>
        </p:blipFill>
        <p:spPr bwMode="auto">
          <a:xfrm>
            <a:off x="2483768" y="4509120"/>
            <a:ext cx="1054223" cy="610575"/>
          </a:xfrm>
          <a:prstGeom prst="rect">
            <a:avLst/>
          </a:prstGeom>
          <a:noFill/>
        </p:spPr>
      </p:pic>
      <p:pic>
        <p:nvPicPr>
          <p:cNvPr id="28" name="Picture 12" descr="https://mirfitness.info/wp-content/uploads/2017/07/Nizkouglevodnyie-produktyi-11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39207" t="30396" r="19804" b="39208"/>
          <a:stretch>
            <a:fillRect/>
          </a:stretch>
        </p:blipFill>
        <p:spPr bwMode="auto">
          <a:xfrm>
            <a:off x="1619672" y="4725144"/>
            <a:ext cx="1242138" cy="648072"/>
          </a:xfrm>
          <a:prstGeom prst="rect">
            <a:avLst/>
          </a:prstGeom>
          <a:noFill/>
        </p:spPr>
      </p:pic>
      <p:sp>
        <p:nvSpPr>
          <p:cNvPr id="29" name="Управляющая кнопка: домой 28">
            <a:hlinkClick r:id="rId14" action="ppaction://hlinksldjump" highlightClick="1"/>
          </p:cNvPr>
          <p:cNvSpPr/>
          <p:nvPr/>
        </p:nvSpPr>
        <p:spPr>
          <a:xfrm>
            <a:off x="0" y="6093296"/>
            <a:ext cx="792088" cy="764704"/>
          </a:xfrm>
          <a:prstGeom prst="actionButtonHom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56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612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467</TotalTime>
  <Words>376</Words>
  <Application>Microsoft Office PowerPoint</Application>
  <PresentationFormat>Экран (4:3)</PresentationFormat>
  <Paragraphs>76</Paragraphs>
  <Slides>13</Slides>
  <Notes>0</Notes>
  <HiddenSlides>0</HiddenSlides>
  <MMClips>5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Путешествие в страну Здоровья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Уроки Феи Здоровья</dc:title>
  <dc:creator>дом</dc:creator>
  <cp:lastModifiedBy>дом</cp:lastModifiedBy>
  <cp:revision>50</cp:revision>
  <dcterms:created xsi:type="dcterms:W3CDTF">2020-04-09T07:59:27Z</dcterms:created>
  <dcterms:modified xsi:type="dcterms:W3CDTF">2020-04-12T08:10:24Z</dcterms:modified>
</cp:coreProperties>
</file>