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8" r:id="rId3"/>
    <p:sldId id="284" r:id="rId4"/>
    <p:sldId id="279" r:id="rId5"/>
    <p:sldId id="282" r:id="rId6"/>
    <p:sldId id="285" r:id="rId7"/>
    <p:sldId id="286" r:id="rId8"/>
    <p:sldId id="287" r:id="rId9"/>
    <p:sldId id="257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  <a:srgbClr val="0000FF"/>
    <a:srgbClr val="00CC00"/>
    <a:srgbClr val="00FF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570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C0B39-C0BC-46E6-A520-9ADAA9AA975B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FEEC2-6E21-4012-839B-A6B33B6364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D1F7C-6107-45AD-8DD3-3DC92BB7ED8D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27F60-6DD4-4A4D-95C9-B4F9B186B2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048B2-EC51-45A0-AA86-0AB634C0B87D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79DD4-28F4-4B2A-A4DA-1957A636B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D3E3D-E30A-4306-A3EF-F1FE88D532E0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7019C-7A24-405F-863D-6A3FF1FAAF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45A4A-BEB7-407E-8FB0-168A3FB662E9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1D3E8-6795-4019-A177-5149C42CB8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6337F-DC21-4438-BE56-BA39E6881DF3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3333C-CFAF-4D84-B6B4-F0732262AF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C68DE-210D-46B4-BAA1-9D3B4CD30341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A9F7D-BE92-4B84-AF79-6D40BCB18B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4BAAD-C17D-468E-B11B-6F844A206B9E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14B35-8986-4730-902C-2B0F6D4905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A7537-7D93-4525-BAAE-546B25B04B4F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14A06-2FEB-482F-A12A-2769903B5E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654D8-843C-452C-B553-CF5AC212A07C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B3AC8-A1FC-4296-B75B-07D6D9846C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6E7C4-90BD-4597-B2F2-EE35E3143AB3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B449E-501A-4060-AB95-A78C954D1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C118EE-F0BA-43D3-AD06-93F420E41201}" type="datetimeFigureOut">
              <a:rPr lang="ru-RU"/>
              <a:pPr>
                <a:defRPr/>
              </a:pPr>
              <a:t>07.10.2018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2849CA-9519-448A-8F13-D1690119AD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audio" Target="../media/audio6.wav"/><Relationship Id="rId7" Type="http://schemas.openxmlformats.org/officeDocument/2006/relationships/image" Target="../media/image15.jpeg"/><Relationship Id="rId12" Type="http://schemas.openxmlformats.org/officeDocument/2006/relationships/image" Target="../media/image19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18.pn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audio" Target="../media/audio7.wav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audio" Target="../media/audio6.wav"/><Relationship Id="rId7" Type="http://schemas.openxmlformats.org/officeDocument/2006/relationships/image" Target="../media/image24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8.png"/><Relationship Id="rId10" Type="http://schemas.openxmlformats.org/officeDocument/2006/relationships/image" Target="../media/image27.jpeg"/><Relationship Id="rId4" Type="http://schemas.openxmlformats.org/officeDocument/2006/relationships/image" Target="../media/image22.jpeg"/><Relationship Id="rId9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18" Type="http://schemas.openxmlformats.org/officeDocument/2006/relationships/image" Target="../media/image40.jpeg"/><Relationship Id="rId3" Type="http://schemas.openxmlformats.org/officeDocument/2006/relationships/audio" Target="../media/audio6.wav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8.png"/><Relationship Id="rId2" Type="http://schemas.openxmlformats.org/officeDocument/2006/relationships/audio" Target="../media/audio10.wav"/><Relationship Id="rId16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4" Type="http://schemas.openxmlformats.org/officeDocument/2006/relationships/image" Target="../media/image20.jpe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24-конечная звезда 11">
            <a:hlinkClick r:id="" action="ppaction://hlinkshowjump?jump=nextslide"/>
          </p:cNvPr>
          <p:cNvSpPr/>
          <p:nvPr/>
        </p:nvSpPr>
        <p:spPr>
          <a:xfrm>
            <a:off x="6300192" y="4581128"/>
            <a:ext cx="2735510" cy="1562224"/>
          </a:xfrm>
          <a:prstGeom prst="star24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Старт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31640" y="260648"/>
            <a:ext cx="7272808" cy="1944216"/>
          </a:xfrm>
          <a:prstGeom prst="rect">
            <a:avLst/>
          </a:prstGeom>
          <a:noFill/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spc="50" dirty="0" smtClean="0">
                <a:ln w="11430"/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5400" b="1" spc="50" dirty="0" err="1" smtClean="0">
                <a:ln w="11430"/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Эколята</a:t>
            </a:r>
            <a:endParaRPr lang="ru-RU" sz="5400" b="1" spc="50" dirty="0" smtClean="0">
              <a:ln w="11430"/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5400" b="1" spc="50" dirty="0" smtClean="0">
                <a:ln w="11430"/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Защитим природу</a:t>
            </a:r>
            <a:r>
              <a:rPr lang="ru-RU" sz="5400" b="1" spc="50" dirty="0" smtClean="0">
                <a:ln w="11430"/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!»</a:t>
            </a:r>
            <a:endParaRPr lang="ru-RU" sz="5400" b="1" spc="50" dirty="0" smtClean="0">
              <a:ln w="11430"/>
              <a:solidFill>
                <a:srgbClr val="008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pp.userapi.com/c623621/v623621183/508c4/W1U4CHKRF3E.jpg?ava=1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flipH="1">
            <a:off x="2123728" y="1916832"/>
            <a:ext cx="4104456" cy="515203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71907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2290" name="Picture 2" descr="https://2.bp.blogspot.com/-zengGCNk3OM/V1SuU6ByAFI/AAAAAAAALq8/9WGT-aWetdgSywPjzLxQ7_sLuCDECs4EwCKgB/s1600/D%25C3%25ADa-Mundial-Medio-Ambiente-2016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620688"/>
            <a:ext cx="7868276" cy="5248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https://pp.userapi.com/c623621/v623621183/508c4/W1U4CHKRF3E.jpg?ava=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 flipH="1">
            <a:off x="-396552" y="2276872"/>
            <a:ext cx="3096344" cy="431579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719074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s://ds02.infourok.ru/uploads/ex/0b1c/00064cab-424fe074/2/img43.jpg"/>
          <p:cNvPicPr>
            <a:picLocks noChangeAspect="1" noChangeArrowheads="1"/>
          </p:cNvPicPr>
          <p:nvPr/>
        </p:nvPicPr>
        <p:blipFill>
          <a:blip r:embed="rId4" cstate="print"/>
          <a:srcRect t="44444" r="44444"/>
          <a:stretch>
            <a:fillRect/>
          </a:stretch>
        </p:blipFill>
        <p:spPr bwMode="auto">
          <a:xfrm>
            <a:off x="179511" y="116632"/>
            <a:ext cx="5568619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Picture 2" descr="https://pp.userapi.com/c623621/v623621183/508c4/W1U4CHKRF3E.jpg?ava=1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flipH="1">
            <a:off x="-756592" y="2420888"/>
            <a:ext cx="3737214" cy="4691066"/>
          </a:xfrm>
          <a:prstGeom prst="rect">
            <a:avLst/>
          </a:prstGeom>
          <a:noFill/>
        </p:spPr>
      </p:pic>
      <p:pic>
        <p:nvPicPr>
          <p:cNvPr id="11266" name="Picture 2" descr="http://replikanews.com/upload/medialibrary/770/770c72c1fc1b51cf981ffecf74db9b7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1628800"/>
            <a:ext cx="5004048" cy="5004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719083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http://greenomak.ru/wp-content/uploads/2018/08/Kak_dobyvayut_ugol_v_shahtah_i_kakoy_iz_sposobov_samyy_priemlemyy_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6408712" cy="4269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 descr="https://proderevo.net/images/2018-content/lesozagotovka.SEGEZH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7911" y="2564904"/>
            <a:ext cx="6446089" cy="4293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" name="Picture 2" descr="https://pp.userapi.com/c623621/v623621183/508c4/W1U4CHKRF3E.jpg?ava=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 flipH="1">
            <a:off x="-324544" y="3068960"/>
            <a:ext cx="2718426" cy="3789040"/>
          </a:xfrm>
          <a:prstGeom prst="rect">
            <a:avLst/>
          </a:prstGeom>
          <a:noFill/>
        </p:spPr>
      </p:pic>
      <p:sp>
        <p:nvSpPr>
          <p:cNvPr id="10247" name="AutoShape 7" descr="https://ds04.infourok.ru/uploads/ex/0bfe/00063a05-8a65832c/2/img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9" name="Picture 9" descr="https://ds04.infourok.ru/uploads/ex/0bfe/00063a05-8a65832c/2/img1.jpg"/>
          <p:cNvPicPr>
            <a:picLocks noChangeAspect="1" noChangeArrowheads="1"/>
          </p:cNvPicPr>
          <p:nvPr/>
        </p:nvPicPr>
        <p:blipFill>
          <a:blip r:embed="rId7" cstate="print"/>
          <a:srcRect l="2632" t="1754" r="2632" b="1754"/>
          <a:stretch>
            <a:fillRect/>
          </a:stretch>
        </p:blipFill>
        <p:spPr bwMode="auto">
          <a:xfrm>
            <a:off x="1763688" y="476672"/>
            <a:ext cx="7212583" cy="550961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719091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https://st3.depositphotos.com/1252248/13646/v/1600/depositphotos_136465946-stock-illustration-ecological-kids-design-funny-cartoon.jpg"/>
          <p:cNvPicPr>
            <a:picLocks noChangeAspect="1" noChangeArrowheads="1"/>
          </p:cNvPicPr>
          <p:nvPr/>
        </p:nvPicPr>
        <p:blipFill>
          <a:blip r:embed="rId6" cstate="print"/>
          <a:srcRect t="47505" r="56000" b="10936"/>
          <a:stretch>
            <a:fillRect/>
          </a:stretch>
        </p:blipFill>
        <p:spPr bwMode="auto">
          <a:xfrm>
            <a:off x="4283968" y="4797152"/>
            <a:ext cx="1834309" cy="158417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14" name="Picture 6" descr="https://st3.depositphotos.com/1252248/13646/v/1600/depositphotos_136465946-stock-illustration-ecological-kids-design-funny-cartoon.jpg"/>
          <p:cNvPicPr>
            <a:picLocks noChangeAspect="1" noChangeArrowheads="1"/>
          </p:cNvPicPr>
          <p:nvPr/>
        </p:nvPicPr>
        <p:blipFill>
          <a:blip r:embed="rId7" cstate="print"/>
          <a:srcRect l="50000" t="-615" b="52495"/>
          <a:stretch>
            <a:fillRect/>
          </a:stretch>
        </p:blipFill>
        <p:spPr bwMode="auto">
          <a:xfrm>
            <a:off x="3275856" y="188640"/>
            <a:ext cx="2376264" cy="2091112"/>
          </a:xfrm>
          <a:prstGeom prst="rect">
            <a:avLst/>
          </a:prstGeom>
          <a:noFill/>
        </p:spPr>
      </p:pic>
      <p:pic>
        <p:nvPicPr>
          <p:cNvPr id="16" name="Picture 6" descr="https://st3.depositphotos.com/1252248/13646/v/1600/depositphotos_136465946-stock-illustration-ecological-kids-design-funny-cartoon.jpg"/>
          <p:cNvPicPr>
            <a:picLocks noChangeAspect="1" noChangeArrowheads="1"/>
          </p:cNvPicPr>
          <p:nvPr/>
        </p:nvPicPr>
        <p:blipFill>
          <a:blip r:embed="rId7" cstate="print"/>
          <a:srcRect t="-615" r="50000" b="52495"/>
          <a:stretch>
            <a:fillRect/>
          </a:stretch>
        </p:blipFill>
        <p:spPr bwMode="auto">
          <a:xfrm>
            <a:off x="6372200" y="2204864"/>
            <a:ext cx="2520280" cy="2217846"/>
          </a:xfrm>
          <a:prstGeom prst="rect">
            <a:avLst/>
          </a:prstGeom>
          <a:noFill/>
        </p:spPr>
      </p:pic>
      <p:pic>
        <p:nvPicPr>
          <p:cNvPr id="9224" name="Picture 8" descr="http://cpdshel.ru/wp-content/uploads/2016/05/%D0%9F%D0%B0%D0%BC%D1%8F%D1%82%D0%BA%D0%B0-%D0%9F%D1%80%D0%B0%D0%B2%D0%B8%D0%BB%D0%B0-%D0%BF%D0%BE%D0%B2%D0%B5%D0%B4%D0%B5%D0%BD%D0%B8%D1%8F-%D0%B2-%D0%BB%D0%B5%D1%81%D1%83.jpg"/>
          <p:cNvPicPr>
            <a:picLocks noChangeAspect="1" noChangeArrowheads="1"/>
          </p:cNvPicPr>
          <p:nvPr/>
        </p:nvPicPr>
        <p:blipFill>
          <a:blip r:embed="rId8" cstate="print"/>
          <a:srcRect l="5023" t="70422" r="62603" b="9859"/>
          <a:stretch>
            <a:fillRect/>
          </a:stretch>
        </p:blipFill>
        <p:spPr bwMode="auto">
          <a:xfrm>
            <a:off x="3203848" y="2564904"/>
            <a:ext cx="2736304" cy="1981462"/>
          </a:xfrm>
          <a:prstGeom prst="rect">
            <a:avLst/>
          </a:prstGeom>
          <a:noFill/>
        </p:spPr>
      </p:pic>
      <p:pic>
        <p:nvPicPr>
          <p:cNvPr id="9226" name="Picture 10" descr="https://ds04.infourok.ru/uploads/ex/107f/000bbcc6-29b41a38/img18.jpg"/>
          <p:cNvPicPr>
            <a:picLocks noChangeAspect="1" noChangeArrowheads="1"/>
          </p:cNvPicPr>
          <p:nvPr/>
        </p:nvPicPr>
        <p:blipFill>
          <a:blip r:embed="rId9" cstate="print"/>
          <a:srcRect l="3510" t="21058" r="57884" b="45372"/>
          <a:stretch>
            <a:fillRect/>
          </a:stretch>
        </p:blipFill>
        <p:spPr bwMode="auto">
          <a:xfrm>
            <a:off x="6084168" y="4581128"/>
            <a:ext cx="2870719" cy="1872208"/>
          </a:xfrm>
          <a:prstGeom prst="rect">
            <a:avLst/>
          </a:prstGeom>
          <a:noFill/>
        </p:spPr>
      </p:pic>
      <p:pic>
        <p:nvPicPr>
          <p:cNvPr id="19" name="Picture 10" descr="https://ds04.infourok.ru/uploads/ex/107f/000bbcc6-29b41a38/img18.jpg"/>
          <p:cNvPicPr>
            <a:picLocks noChangeAspect="1" noChangeArrowheads="1"/>
          </p:cNvPicPr>
          <p:nvPr/>
        </p:nvPicPr>
        <p:blipFill>
          <a:blip r:embed="rId9" cstate="print"/>
          <a:srcRect l="7884" t="58494" r="51755" b="4070"/>
          <a:stretch>
            <a:fillRect/>
          </a:stretch>
        </p:blipFill>
        <p:spPr bwMode="auto">
          <a:xfrm>
            <a:off x="179512" y="764704"/>
            <a:ext cx="2587788" cy="1800200"/>
          </a:xfrm>
          <a:prstGeom prst="rect">
            <a:avLst/>
          </a:prstGeom>
          <a:noFill/>
        </p:spPr>
      </p:pic>
      <p:pic>
        <p:nvPicPr>
          <p:cNvPr id="20" name="Picture 10" descr="https://ds04.infourok.ru/uploads/ex/107f/000bbcc6-29b41a38/img18.jpg"/>
          <p:cNvPicPr>
            <a:picLocks noChangeAspect="1" noChangeArrowheads="1"/>
          </p:cNvPicPr>
          <p:nvPr/>
        </p:nvPicPr>
        <p:blipFill>
          <a:blip r:embed="rId9" cstate="print"/>
          <a:srcRect l="43871" t="23398" r="17523" b="43846"/>
          <a:stretch>
            <a:fillRect/>
          </a:stretch>
        </p:blipFill>
        <p:spPr bwMode="auto">
          <a:xfrm>
            <a:off x="5940152" y="260648"/>
            <a:ext cx="2808312" cy="1787108"/>
          </a:xfrm>
          <a:prstGeom prst="rect">
            <a:avLst/>
          </a:prstGeom>
          <a:noFill/>
        </p:spPr>
      </p:pic>
      <p:pic>
        <p:nvPicPr>
          <p:cNvPr id="21" name="Picture 10" descr="https://ds04.infourok.ru/uploads/ex/107f/000bbcc6-29b41a38/img18.jpg"/>
          <p:cNvPicPr>
            <a:picLocks noChangeAspect="1" noChangeArrowheads="1"/>
          </p:cNvPicPr>
          <p:nvPr/>
        </p:nvPicPr>
        <p:blipFill>
          <a:blip r:embed="rId9" cstate="print"/>
          <a:srcRect l="50890" t="60834" r="8749" b="4070"/>
          <a:stretch>
            <a:fillRect/>
          </a:stretch>
        </p:blipFill>
        <p:spPr bwMode="auto">
          <a:xfrm>
            <a:off x="1115616" y="4581128"/>
            <a:ext cx="3096344" cy="2019355"/>
          </a:xfrm>
          <a:prstGeom prst="rect">
            <a:avLst/>
          </a:prstGeom>
          <a:noFill/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" name="Picture 2" descr="https://pp.userapi.com/c623621/v623621183/508c4/W1U4CHKRF3E.jpg?ava=1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 flipH="1">
            <a:off x="-756592" y="2564904"/>
            <a:ext cx="3737214" cy="4691066"/>
          </a:xfrm>
          <a:prstGeom prst="rect">
            <a:avLst/>
          </a:prstGeom>
          <a:noFill/>
        </p:spPr>
      </p:pic>
      <p:pic>
        <p:nvPicPr>
          <p:cNvPr id="9232" name="Picture 16" descr="http://xn----7sbbnfus7bige8i.xn--p1ai/userfiles/images/galochk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56176" y="3501008"/>
            <a:ext cx="1080120" cy="1080120"/>
          </a:xfrm>
          <a:prstGeom prst="rect">
            <a:avLst/>
          </a:prstGeom>
          <a:noFill/>
        </p:spPr>
      </p:pic>
      <p:pic>
        <p:nvPicPr>
          <p:cNvPr id="27" name="Picture 16" descr="http://xn----7sbbnfus7bige8i.xn--p1ai/userfiles/images/galochk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03848" y="1340768"/>
            <a:ext cx="1080120" cy="1080120"/>
          </a:xfrm>
          <a:prstGeom prst="rect">
            <a:avLst/>
          </a:prstGeom>
          <a:noFill/>
        </p:spPr>
      </p:pic>
      <p:pic>
        <p:nvPicPr>
          <p:cNvPr id="29" name="Picture 16" descr="http://xn----7sbbnfus7bige8i.xn--p1ai/userfiles/images/galochka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67944" y="5517232"/>
            <a:ext cx="1080120" cy="1080120"/>
          </a:xfrm>
          <a:prstGeom prst="rect">
            <a:avLst/>
          </a:prstGeom>
          <a:noFill/>
        </p:spPr>
      </p:pic>
      <p:pic>
        <p:nvPicPr>
          <p:cNvPr id="9234" name="Picture 18" descr="https://upload.wikimedia.org/wikipedia/commons/thumb/6/61/Xmark01.svg/1280px-Xmark01.svg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24128" y="1628800"/>
            <a:ext cx="1064520" cy="752649"/>
          </a:xfrm>
          <a:prstGeom prst="rect">
            <a:avLst/>
          </a:prstGeom>
          <a:noFill/>
        </p:spPr>
      </p:pic>
      <p:pic>
        <p:nvPicPr>
          <p:cNvPr id="30" name="Picture 18" descr="https://upload.wikimedia.org/wikipedia/commons/thumb/6/61/Xmark01.svg/1280px-Xmark01.svg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1988840"/>
            <a:ext cx="1064520" cy="752649"/>
          </a:xfrm>
          <a:prstGeom prst="rect">
            <a:avLst/>
          </a:prstGeom>
          <a:noFill/>
        </p:spPr>
      </p:pic>
      <p:pic>
        <p:nvPicPr>
          <p:cNvPr id="31" name="Picture 18" descr="https://upload.wikimedia.org/wikipedia/commons/thumb/6/61/Xmark01.svg/1280px-Xmark01.svg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15816" y="3861048"/>
            <a:ext cx="1064520" cy="752649"/>
          </a:xfrm>
          <a:prstGeom prst="rect">
            <a:avLst/>
          </a:prstGeom>
          <a:noFill/>
        </p:spPr>
      </p:pic>
      <p:pic>
        <p:nvPicPr>
          <p:cNvPr id="32" name="Picture 18" descr="https://upload.wikimedia.org/wikipedia/commons/thumb/6/61/Xmark01.svg/1280px-Xmark01.svg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56176" y="5949280"/>
            <a:ext cx="1064520" cy="752649"/>
          </a:xfrm>
          <a:prstGeom prst="rect">
            <a:avLst/>
          </a:prstGeom>
          <a:noFill/>
        </p:spPr>
      </p:pic>
      <p:pic>
        <p:nvPicPr>
          <p:cNvPr id="33" name="Picture 18" descr="https://upload.wikimedia.org/wikipedia/commons/thumb/6/61/Xmark01.svg/1280px-Xmark01.svg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43608" y="5949280"/>
            <a:ext cx="1064520" cy="7526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719105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9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9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9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9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3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6" name="Picture 2" descr="https://i.ytimg.com/vi/ub2MK0PSbcA/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60648"/>
            <a:ext cx="8607530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s://pp.userapi.com/c623621/v623621183/508c4/W1U4CHKRF3E.jpg?ava=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 flipH="1">
            <a:off x="-180528" y="3068960"/>
            <a:ext cx="2718426" cy="378904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719113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0" name="Picture 2" descr="https://pp.userapi.com/c623621/v623621183/508c4/W1U4CHKRF3E.jpg?ava=1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flipH="1">
            <a:off x="-612576" y="2492896"/>
            <a:ext cx="3737214" cy="4691066"/>
          </a:xfrm>
          <a:prstGeom prst="rect">
            <a:avLst/>
          </a:prstGeom>
          <a:noFill/>
        </p:spPr>
      </p:pic>
      <p:pic>
        <p:nvPicPr>
          <p:cNvPr id="7172" name="Picture 4" descr="http://image.yayimages.com/1600/vector/garbage-objects-cartoon-illustration-set-57740128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2083" t="4119" b="58813"/>
          <a:stretch>
            <a:fillRect/>
          </a:stretch>
        </p:blipFill>
        <p:spPr bwMode="auto">
          <a:xfrm>
            <a:off x="4067944" y="4293096"/>
            <a:ext cx="792088" cy="707957"/>
          </a:xfrm>
          <a:prstGeom prst="rect">
            <a:avLst/>
          </a:prstGeom>
          <a:noFill/>
        </p:spPr>
      </p:pic>
      <p:pic>
        <p:nvPicPr>
          <p:cNvPr id="22" name="Picture 4" descr="http://image.yayimages.com/1600/vector/garbage-objects-cartoon-illustration-set-57740128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3543" r="65345"/>
          <a:stretch>
            <a:fillRect/>
          </a:stretch>
        </p:blipFill>
        <p:spPr bwMode="auto">
          <a:xfrm>
            <a:off x="3779912" y="5229200"/>
            <a:ext cx="864096" cy="779712"/>
          </a:xfrm>
          <a:prstGeom prst="rect">
            <a:avLst/>
          </a:prstGeom>
          <a:noFill/>
        </p:spPr>
      </p:pic>
      <p:pic>
        <p:nvPicPr>
          <p:cNvPr id="23" name="Picture 4" descr="http://image.yayimages.com/1600/vector/garbage-objects-cartoon-illustration-set-57740128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0697" t="39128"/>
          <a:stretch>
            <a:fillRect/>
          </a:stretch>
        </p:blipFill>
        <p:spPr bwMode="auto">
          <a:xfrm>
            <a:off x="5436096" y="4149080"/>
            <a:ext cx="801222" cy="1120344"/>
          </a:xfrm>
          <a:prstGeom prst="rect">
            <a:avLst/>
          </a:prstGeom>
          <a:noFill/>
        </p:spPr>
      </p:pic>
      <p:pic>
        <p:nvPicPr>
          <p:cNvPr id="25" name="Picture 6" descr="https://st.depositphotos.com/1004077/1364/i/950/depositphotos_13647312-stock-photo-recycling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4044" b="54751"/>
          <a:stretch>
            <a:fillRect/>
          </a:stretch>
        </p:blipFill>
        <p:spPr bwMode="auto">
          <a:xfrm rot="18473404">
            <a:off x="6173921" y="5354155"/>
            <a:ext cx="908719" cy="1584176"/>
          </a:xfrm>
          <a:prstGeom prst="rect">
            <a:avLst/>
          </a:prstGeom>
          <a:noFill/>
        </p:spPr>
      </p:pic>
      <p:pic>
        <p:nvPicPr>
          <p:cNvPr id="26" name="Picture 6" descr="https://st.depositphotos.com/1004077/1364/i/950/depositphotos_13647312-stock-photo-recycling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022" r="28013" b="73262"/>
          <a:stretch>
            <a:fillRect/>
          </a:stretch>
        </p:blipFill>
        <p:spPr bwMode="auto">
          <a:xfrm>
            <a:off x="4860032" y="5301208"/>
            <a:ext cx="1224136" cy="936104"/>
          </a:xfrm>
          <a:prstGeom prst="rect">
            <a:avLst/>
          </a:prstGeom>
          <a:noFill/>
        </p:spPr>
      </p:pic>
      <p:pic>
        <p:nvPicPr>
          <p:cNvPr id="27" name="Picture 6" descr="https://st.depositphotos.com/1004077/1364/i/950/depositphotos_13647312-stock-photo-recycling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908" t="28795" r="36240" b="48581"/>
          <a:stretch>
            <a:fillRect/>
          </a:stretch>
        </p:blipFill>
        <p:spPr bwMode="auto">
          <a:xfrm>
            <a:off x="7380312" y="5517232"/>
            <a:ext cx="1080120" cy="792088"/>
          </a:xfrm>
          <a:prstGeom prst="rect">
            <a:avLst/>
          </a:prstGeom>
          <a:noFill/>
        </p:spPr>
      </p:pic>
      <p:pic>
        <p:nvPicPr>
          <p:cNvPr id="28" name="Picture 6" descr="https://st.depositphotos.com/1004077/1364/i/950/depositphotos_13647312-stock-photo-recycling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6738" t="76101" r="42410"/>
          <a:stretch>
            <a:fillRect/>
          </a:stretch>
        </p:blipFill>
        <p:spPr bwMode="auto">
          <a:xfrm>
            <a:off x="6156176" y="4293096"/>
            <a:ext cx="1080120" cy="836712"/>
          </a:xfrm>
          <a:prstGeom prst="rect">
            <a:avLst/>
          </a:prstGeom>
          <a:noFill/>
        </p:spPr>
      </p:pic>
      <p:pic>
        <p:nvPicPr>
          <p:cNvPr id="29" name="Picture 6" descr="https://st.depositphotos.com/1004077/1364/i/950/depositphotos_13647312-stock-photo-recycling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9647" t="76101"/>
          <a:stretch>
            <a:fillRect/>
          </a:stretch>
        </p:blipFill>
        <p:spPr bwMode="auto">
          <a:xfrm>
            <a:off x="7380312" y="4293096"/>
            <a:ext cx="1412775" cy="836712"/>
          </a:xfrm>
          <a:prstGeom prst="rect">
            <a:avLst/>
          </a:prstGeom>
          <a:noFill/>
        </p:spPr>
      </p:pic>
      <p:pic>
        <p:nvPicPr>
          <p:cNvPr id="30" name="Picture 6" descr="https://st.depositphotos.com/1004077/1364/i/950/depositphotos_13647312-stock-photo-recycling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76101" r="73262"/>
          <a:stretch>
            <a:fillRect/>
          </a:stretch>
        </p:blipFill>
        <p:spPr bwMode="auto">
          <a:xfrm>
            <a:off x="4860032" y="3501008"/>
            <a:ext cx="936104" cy="836712"/>
          </a:xfrm>
          <a:prstGeom prst="rect">
            <a:avLst/>
          </a:prstGeom>
          <a:noFill/>
        </p:spPr>
      </p:pic>
      <p:pic>
        <p:nvPicPr>
          <p:cNvPr id="31" name="Picture 6" descr="https://st.depositphotos.com/1004077/1364/i/950/depositphotos_13647312-stock-photo-recycling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5817" t="45249" b="28013"/>
          <a:stretch>
            <a:fillRect/>
          </a:stretch>
        </p:blipFill>
        <p:spPr bwMode="auto">
          <a:xfrm>
            <a:off x="2195736" y="3717032"/>
            <a:ext cx="1196751" cy="936104"/>
          </a:xfrm>
          <a:prstGeom prst="rect">
            <a:avLst/>
          </a:prstGeom>
          <a:noFill/>
        </p:spPr>
      </p:pic>
      <p:pic>
        <p:nvPicPr>
          <p:cNvPr id="32" name="Picture 4" descr="http://image.yayimages.com/1600/vector/garbage-objects-cartoon-illustration-set-57740128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0697" t="39128"/>
          <a:stretch>
            <a:fillRect/>
          </a:stretch>
        </p:blipFill>
        <p:spPr bwMode="auto">
          <a:xfrm rot="2637763">
            <a:off x="2688370" y="2470016"/>
            <a:ext cx="801222" cy="1120344"/>
          </a:xfrm>
          <a:prstGeom prst="rect">
            <a:avLst/>
          </a:prstGeom>
          <a:noFill/>
        </p:spPr>
      </p:pic>
      <p:pic>
        <p:nvPicPr>
          <p:cNvPr id="33" name="Picture 6" descr="https://st.depositphotos.com/1004077/1364/i/950/depositphotos_13647312-stock-photo-recycling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2908" t="28795" r="36240" b="44467"/>
          <a:stretch>
            <a:fillRect/>
          </a:stretch>
        </p:blipFill>
        <p:spPr bwMode="auto">
          <a:xfrm>
            <a:off x="3203848" y="3429000"/>
            <a:ext cx="1080120" cy="936104"/>
          </a:xfrm>
          <a:prstGeom prst="rect">
            <a:avLst/>
          </a:prstGeom>
          <a:noFill/>
        </p:spPr>
      </p:pic>
      <p:pic>
        <p:nvPicPr>
          <p:cNvPr id="34" name="Picture 4" descr="http://image.yayimages.com/1600/vector/garbage-objects-cartoon-illustration-set-57740128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2083" t="4119" b="58813"/>
          <a:stretch>
            <a:fillRect/>
          </a:stretch>
        </p:blipFill>
        <p:spPr bwMode="auto">
          <a:xfrm>
            <a:off x="5940152" y="3140968"/>
            <a:ext cx="792088" cy="707957"/>
          </a:xfrm>
          <a:prstGeom prst="rect">
            <a:avLst/>
          </a:prstGeom>
          <a:noFill/>
        </p:spPr>
      </p:pic>
      <p:pic>
        <p:nvPicPr>
          <p:cNvPr id="36" name="Picture 4" descr="http://image.yayimages.com/1600/vector/garbage-objects-cartoon-illustration-set-57740128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3543" r="65345"/>
          <a:stretch>
            <a:fillRect/>
          </a:stretch>
        </p:blipFill>
        <p:spPr bwMode="auto">
          <a:xfrm>
            <a:off x="6372200" y="5085184"/>
            <a:ext cx="864096" cy="779712"/>
          </a:xfrm>
          <a:prstGeom prst="rect">
            <a:avLst/>
          </a:prstGeom>
          <a:noFill/>
        </p:spPr>
      </p:pic>
      <p:pic>
        <p:nvPicPr>
          <p:cNvPr id="7176" name="Picture 8" descr="http://vition-magazin.ru/d/meshki-polietilenovye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4869160"/>
            <a:ext cx="1872208" cy="187220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719123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424863" y="6219825"/>
            <a:ext cx="719137" cy="638175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6146" name="Picture 2" descr="https://i05.fotocdn.net/s23/2/public_pin_l/209/256722944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736" y="332656"/>
            <a:ext cx="4437493" cy="6264696"/>
          </a:xfrm>
          <a:prstGeom prst="rect">
            <a:avLst/>
          </a:prstGeom>
          <a:noFill/>
        </p:spPr>
      </p:pic>
      <p:pic>
        <p:nvPicPr>
          <p:cNvPr id="6168" name="Picture 24" descr="https://moi-tvoi.ru/upload/iblock/photos159/product_158778_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4675149"/>
            <a:ext cx="3312368" cy="2182851"/>
          </a:xfrm>
          <a:prstGeom prst="rect">
            <a:avLst/>
          </a:prstGeom>
          <a:noFill/>
        </p:spPr>
      </p:pic>
      <p:pic>
        <p:nvPicPr>
          <p:cNvPr id="6158" name="Picture 14" descr="http://ru.inter-pix.com/db/nature/trees_leaves/leaves/b-001_023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06756" y="4725144"/>
            <a:ext cx="1730651" cy="1584176"/>
          </a:xfrm>
          <a:prstGeom prst="rect">
            <a:avLst/>
          </a:prstGeom>
          <a:noFill/>
        </p:spPr>
      </p:pic>
      <p:pic>
        <p:nvPicPr>
          <p:cNvPr id="21" name="Picture 22" descr="https://ds02.infourok.ru/uploads/ex/033e/00088ebd-ec6e4117/1/hello_html_m74fbbd8b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4797151"/>
            <a:ext cx="1574800" cy="2026907"/>
          </a:xfrm>
          <a:prstGeom prst="rect">
            <a:avLst/>
          </a:prstGeom>
          <a:noFill/>
        </p:spPr>
      </p:pic>
      <p:pic>
        <p:nvPicPr>
          <p:cNvPr id="25" name="Picture 20" descr="https://club.foto.ru/gallery/images/photo/2014/10/14/2329637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7F7F5"/>
              </a:clrFrom>
              <a:clrTo>
                <a:srgbClr val="F7F7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3457" y="548680"/>
            <a:ext cx="1509150" cy="1008112"/>
          </a:xfrm>
          <a:prstGeom prst="rect">
            <a:avLst/>
          </a:prstGeom>
          <a:noFill/>
        </p:spPr>
      </p:pic>
      <p:pic>
        <p:nvPicPr>
          <p:cNvPr id="26" name="Picture 22" descr="https://ds02.infourok.ru/uploads/ex/033e/00088ebd-ec6e4117/1/hello_html_m74fbbd8b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7550" y="3789040"/>
            <a:ext cx="1118929" cy="1440160"/>
          </a:xfrm>
          <a:prstGeom prst="rect">
            <a:avLst/>
          </a:prstGeom>
          <a:noFill/>
        </p:spPr>
      </p:pic>
      <p:pic>
        <p:nvPicPr>
          <p:cNvPr id="27" name="Picture 22" descr="https://ds02.infourok.ru/uploads/ex/033e/00088ebd-ec6e4117/1/hello_html_m74fbbd8b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5" y="1668760"/>
            <a:ext cx="864096" cy="1112167"/>
          </a:xfrm>
          <a:prstGeom prst="rect">
            <a:avLst/>
          </a:prstGeom>
          <a:noFill/>
        </p:spPr>
      </p:pic>
      <p:pic>
        <p:nvPicPr>
          <p:cNvPr id="28" name="Picture 20" descr="https://club.foto.ru/gallery/images/photo/2014/10/14/2329637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7F7F5"/>
              </a:clrFrom>
              <a:clrTo>
                <a:srgbClr val="F7F7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4744785">
            <a:off x="3751075" y="2852098"/>
            <a:ext cx="1304122" cy="871153"/>
          </a:xfrm>
          <a:prstGeom prst="rect">
            <a:avLst/>
          </a:prstGeom>
          <a:noFill/>
        </p:spPr>
      </p:pic>
      <p:pic>
        <p:nvPicPr>
          <p:cNvPr id="29" name="Picture 22" descr="https://ds02.infourok.ru/uploads/ex/033e/00088ebd-ec6e4117/1/hello_html_m74fbbd8b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3212976"/>
            <a:ext cx="951089" cy="1224136"/>
          </a:xfrm>
          <a:prstGeom prst="rect">
            <a:avLst/>
          </a:prstGeom>
          <a:noFill/>
        </p:spPr>
      </p:pic>
      <p:pic>
        <p:nvPicPr>
          <p:cNvPr id="30" name="Picture 14" descr="http://ru.inter-pix.com/db/nature/trees_leaves/leaves/b-001_023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260097">
            <a:off x="1800274" y="2062303"/>
            <a:ext cx="1022657" cy="936104"/>
          </a:xfrm>
          <a:prstGeom prst="rect">
            <a:avLst/>
          </a:prstGeom>
          <a:noFill/>
        </p:spPr>
      </p:pic>
      <p:pic>
        <p:nvPicPr>
          <p:cNvPr id="31" name="Picture 14" descr="http://ru.inter-pix.com/db/nature/trees_leaves/leaves/b-001_023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390277">
            <a:off x="4930946" y="640113"/>
            <a:ext cx="1022657" cy="936104"/>
          </a:xfrm>
          <a:prstGeom prst="rect">
            <a:avLst/>
          </a:prstGeom>
          <a:noFill/>
        </p:spPr>
      </p:pic>
      <p:pic>
        <p:nvPicPr>
          <p:cNvPr id="32" name="Picture 14" descr="http://ru.inter-pix.com/db/nature/trees_leaves/leaves/b-001_023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260097">
            <a:off x="2448346" y="694151"/>
            <a:ext cx="1022657" cy="936104"/>
          </a:xfrm>
          <a:prstGeom prst="rect">
            <a:avLst/>
          </a:prstGeom>
          <a:noFill/>
        </p:spPr>
      </p:pic>
      <p:pic>
        <p:nvPicPr>
          <p:cNvPr id="33" name="Picture 20" descr="https://club.foto.ru/gallery/images/photo/2014/10/14/2329637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7F7F5"/>
              </a:clrFrom>
              <a:clrTo>
                <a:srgbClr val="F7F7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4744785">
            <a:off x="3679068" y="3932218"/>
            <a:ext cx="1304122" cy="871153"/>
          </a:xfrm>
          <a:prstGeom prst="rect">
            <a:avLst/>
          </a:prstGeom>
          <a:noFill/>
        </p:spPr>
      </p:pic>
      <p:pic>
        <p:nvPicPr>
          <p:cNvPr id="34" name="Picture 22" descr="https://ds02.infourok.ru/uploads/ex/033e/00088ebd-ec6e4117/1/hello_html_m74fbbd8b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2060848"/>
            <a:ext cx="1118929" cy="1440160"/>
          </a:xfrm>
          <a:prstGeom prst="rect">
            <a:avLst/>
          </a:prstGeom>
          <a:noFill/>
        </p:spPr>
      </p:pic>
      <p:pic>
        <p:nvPicPr>
          <p:cNvPr id="35" name="Picture 16" descr="https://static3.depositphotos.com/1000784/112/i/380/depositphotos_1120353-stock-photo-green-maple-leaf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4221088"/>
            <a:ext cx="1942315" cy="1742973"/>
          </a:xfrm>
          <a:prstGeom prst="rect">
            <a:avLst/>
          </a:prstGeom>
          <a:noFill/>
        </p:spPr>
      </p:pic>
      <p:pic>
        <p:nvPicPr>
          <p:cNvPr id="36" name="Picture 16" descr="https://static3.depositphotos.com/1000784/112/i/380/depositphotos_1120353-stock-photo-green-maple-leaf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3928" y="1628800"/>
            <a:ext cx="1059637" cy="950885"/>
          </a:xfrm>
          <a:prstGeom prst="rect">
            <a:avLst/>
          </a:prstGeom>
          <a:noFill/>
        </p:spPr>
      </p:pic>
      <p:pic>
        <p:nvPicPr>
          <p:cNvPr id="37" name="Picture 16" descr="https://static3.depositphotos.com/1000784/112/i/380/depositphotos_1120353-stock-photo-green-maple-leaf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8024" y="2924944"/>
            <a:ext cx="1059637" cy="950885"/>
          </a:xfrm>
          <a:prstGeom prst="rect">
            <a:avLst/>
          </a:prstGeom>
          <a:noFill/>
        </p:spPr>
      </p:pic>
      <p:pic>
        <p:nvPicPr>
          <p:cNvPr id="38" name="Picture 16" descr="https://static3.depositphotos.com/1000784/112/i/380/depositphotos_1120353-stock-photo-green-maple-leaf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79980">
            <a:off x="6041612" y="1840656"/>
            <a:ext cx="1059637" cy="950885"/>
          </a:xfrm>
          <a:prstGeom prst="rect">
            <a:avLst/>
          </a:prstGeom>
          <a:noFill/>
        </p:spPr>
      </p:pic>
      <p:pic>
        <p:nvPicPr>
          <p:cNvPr id="39" name="Picture 16" descr="https://static3.depositphotos.com/1000784/112/i/380/depositphotos_1120353-stock-photo-green-maple-leaf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2852936"/>
            <a:ext cx="1059637" cy="950885"/>
          </a:xfrm>
          <a:prstGeom prst="rect">
            <a:avLst/>
          </a:prstGeom>
          <a:noFill/>
        </p:spPr>
      </p:pic>
      <p:pic>
        <p:nvPicPr>
          <p:cNvPr id="40" name="Picture 20" descr="https://club.foto.ru/gallery/images/photo/2014/10/14/2329637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7F7F5"/>
              </a:clrFrom>
              <a:clrTo>
                <a:srgbClr val="F7F7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00000">
            <a:off x="1691221" y="3285444"/>
            <a:ext cx="1304122" cy="871153"/>
          </a:xfrm>
          <a:prstGeom prst="rect">
            <a:avLst/>
          </a:prstGeom>
          <a:noFill/>
        </p:spPr>
      </p:pic>
      <p:pic>
        <p:nvPicPr>
          <p:cNvPr id="41" name="Picture 20" descr="https://club.foto.ru/gallery/images/photo/2014/10/14/2329637.jpg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7F7F5"/>
              </a:clrFrom>
              <a:clrTo>
                <a:srgbClr val="F7F7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89351">
            <a:off x="5662952" y="2559228"/>
            <a:ext cx="1317103" cy="879824"/>
          </a:xfrm>
          <a:prstGeom prst="rect">
            <a:avLst/>
          </a:prstGeom>
          <a:noFill/>
        </p:spPr>
      </p:pic>
      <p:pic>
        <p:nvPicPr>
          <p:cNvPr id="42" name="Picture 20" descr="https://club.foto.ru/gallery/images/photo/2014/10/14/2329637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7F7F5"/>
              </a:clrFrom>
              <a:clrTo>
                <a:srgbClr val="F7F7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670773">
            <a:off x="2948914" y="1250711"/>
            <a:ext cx="1304122" cy="871153"/>
          </a:xfrm>
          <a:prstGeom prst="rect">
            <a:avLst/>
          </a:prstGeom>
          <a:noFill/>
        </p:spPr>
      </p:pic>
      <p:pic>
        <p:nvPicPr>
          <p:cNvPr id="43" name="Picture 14" descr="http://ru.inter-pix.com/db/nature/trees_leaves/leaves/b-001_023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390277">
            <a:off x="4498899" y="2080274"/>
            <a:ext cx="1022657" cy="936104"/>
          </a:xfrm>
          <a:prstGeom prst="rect">
            <a:avLst/>
          </a:prstGeom>
          <a:noFill/>
        </p:spPr>
      </p:pic>
      <p:pic>
        <p:nvPicPr>
          <p:cNvPr id="44" name="Picture 14" descr="http://ru.inter-pix.com/db/nature/trees_leaves/leaves/b-001_023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347494">
            <a:off x="4730027" y="3787611"/>
            <a:ext cx="1022657" cy="936104"/>
          </a:xfrm>
          <a:prstGeom prst="rect">
            <a:avLst/>
          </a:prstGeom>
          <a:noFill/>
        </p:spPr>
      </p:pic>
      <p:pic>
        <p:nvPicPr>
          <p:cNvPr id="45" name="Picture 16" descr="https://static3.depositphotos.com/1000784/112/i/380/depositphotos_1120353-stock-photo-green-maple-leaf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090471">
            <a:off x="2081173" y="1192583"/>
            <a:ext cx="1059637" cy="950885"/>
          </a:xfrm>
          <a:prstGeom prst="rect">
            <a:avLst/>
          </a:prstGeom>
          <a:noFill/>
        </p:spPr>
      </p:pic>
      <p:pic>
        <p:nvPicPr>
          <p:cNvPr id="46" name="Picture 16" descr="https://static3.depositphotos.com/1000784/112/i/380/depositphotos_1120353-stock-photo-green-maple-leaf.jpg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79980">
            <a:off x="3377317" y="211854"/>
            <a:ext cx="1059637" cy="950885"/>
          </a:xfrm>
          <a:prstGeom prst="rect">
            <a:avLst/>
          </a:prstGeom>
          <a:noFill/>
        </p:spPr>
      </p:pic>
      <p:pic>
        <p:nvPicPr>
          <p:cNvPr id="47" name="Picture 22" descr="https://ds02.infourok.ru/uploads/ex/033e/00088ebd-ec6e4117/1/hello_html_m74fbbd8b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5856" y="3429000"/>
            <a:ext cx="864096" cy="1112167"/>
          </a:xfrm>
          <a:prstGeom prst="rect">
            <a:avLst/>
          </a:prstGeom>
          <a:noFill/>
        </p:spPr>
      </p:pic>
      <p:pic>
        <p:nvPicPr>
          <p:cNvPr id="48" name="Picture 22" descr="https://ds02.infourok.ru/uploads/ex/033e/00088ebd-ec6e4117/1/hello_html_m74fbbd8b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136529">
            <a:off x="5655874" y="990384"/>
            <a:ext cx="864096" cy="1112167"/>
          </a:xfrm>
          <a:prstGeom prst="rect">
            <a:avLst/>
          </a:prstGeom>
          <a:noFill/>
        </p:spPr>
      </p:pic>
      <p:pic>
        <p:nvPicPr>
          <p:cNvPr id="49" name="Picture 2" descr="https://pp.userapi.com/c623621/v623621183/508c4/W1U4CHKRF3E.jpg?ava=1"/>
          <p:cNvPicPr>
            <a:picLocks noChangeAspect="1" noChangeArrowheads="1"/>
          </p:cNvPicPr>
          <p:nvPr/>
        </p:nvPicPr>
        <p:blipFill>
          <a:blip r:embed="rId17" cstate="print"/>
          <a:stretch>
            <a:fillRect/>
          </a:stretch>
        </p:blipFill>
        <p:spPr bwMode="auto">
          <a:xfrm flipH="1">
            <a:off x="-540568" y="2708920"/>
            <a:ext cx="3737214" cy="4691066"/>
          </a:xfrm>
          <a:prstGeom prst="rect">
            <a:avLst/>
          </a:prstGeom>
          <a:noFill/>
        </p:spPr>
      </p:pic>
      <p:pic>
        <p:nvPicPr>
          <p:cNvPr id="50" name="Picture 14" descr="http://ru.inter-pix.com/db/nature/trees_leaves/leaves/b-001_023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2085725">
            <a:off x="2979461" y="4087511"/>
            <a:ext cx="1022657" cy="936104"/>
          </a:xfrm>
          <a:prstGeom prst="rect">
            <a:avLst/>
          </a:prstGeom>
          <a:noFill/>
        </p:spPr>
      </p:pic>
      <p:pic>
        <p:nvPicPr>
          <p:cNvPr id="23" name="Picture 20" descr="https://club.foto.ru/gallery/images/photo/2014/10/14/2329637.jpg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7F7F5"/>
              </a:clrFrom>
              <a:clrTo>
                <a:srgbClr val="F7F7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9086" y="4797152"/>
            <a:ext cx="2155929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719132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6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4-конечная звезда 5">
            <a:hlinkClick r:id="" action="ppaction://hlinkshowjump?jump=nextslide"/>
          </p:cNvPr>
          <p:cNvSpPr/>
          <p:nvPr/>
        </p:nvSpPr>
        <p:spPr>
          <a:xfrm>
            <a:off x="4139952" y="332656"/>
            <a:ext cx="4824536" cy="2952328"/>
          </a:xfrm>
          <a:prstGeom prst="star24">
            <a:avLst/>
          </a:prstGeom>
          <a:solidFill>
            <a:schemeClr val="bg1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До свидания, ребята!</a:t>
            </a:r>
            <a:endParaRPr lang="ru-RU" sz="3200" b="1" i="1" dirty="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pp.userapi.com/c623621/v623621183/508c4/W1U4CHKRF3E.jpg?ava=1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flipH="1">
            <a:off x="1403648" y="1264240"/>
            <a:ext cx="4601310" cy="577570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ecord2018100719134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1190</TotalTime>
  <Words>11</Words>
  <Application>Microsoft Office PowerPoint</Application>
  <PresentationFormat>Экран (4:3)</PresentationFormat>
  <Paragraphs>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дом</cp:lastModifiedBy>
  <cp:revision>129</cp:revision>
  <dcterms:created xsi:type="dcterms:W3CDTF">2011-11-23T17:57:24Z</dcterms:created>
  <dcterms:modified xsi:type="dcterms:W3CDTF">2018-10-07T16:33:05Z</dcterms:modified>
</cp:coreProperties>
</file>